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0" r:id="rId4"/>
    <p:sldMasterId id="2147483761" r:id="rId5"/>
    <p:sldMasterId id="21474837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Permanent Marker"/>
      <p:regular r:id="rId28"/>
    </p:embeddedFont>
    <p:embeddedFont>
      <p:font typeface="Itim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PermanentMarker-regular.fntdata"/><Relationship Id="rId27" Type="http://schemas.openxmlformats.org/officeDocument/2006/relationships/slide" Target="slides/slide20.xml"/><Relationship Id="rId29" Type="http://schemas.openxmlformats.org/officeDocument/2006/relationships/font" Target="fonts/Itim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258bb715513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258bb715513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239eda35560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239eda35560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g239eda35560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8" name="Google Shape;3408;g239eda35560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g239eda3556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9" name="Google Shape;3439;g239eda3556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students cannot find their 6-digit code in their Email ask them to check their spam folder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239eda35560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239eda35560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students cannot find their 6-digit code in their Email ask them to check their spam folder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" name="Google Shape;3481;g239eda35560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2" name="Google Shape;3482;g239eda35560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students cannot find their 6-digit code in their Email ask them to check their spam folder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5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258bb715513_0_6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7" name="Google Shape;3527;g258bb715513_0_6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g239eda35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Google Shape;3574;g239eda35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239eda3556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239eda3556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g239eda3556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2" name="Google Shape;3632;g239eda3556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g239eda3556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4" name="Google Shape;3644;g239eda3556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Google Shape;3127;g239eda3556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" name="Google Shape;3128;g239eda3556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g239eda3556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9" name="Google Shape;3659;g239eda3556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Instructors please make sure all students successfully log into Replit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3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g26722565a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" name="Google Shape;3175;g26722565a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239eda3556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Google Shape;3181;g239eda3556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239eda3556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239eda3556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g239eda3556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" name="Google Shape;3258;g239eda3556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g239eda3556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1" name="Google Shape;3291;g239eda3556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Make sure all students have written down their Email &amp; Password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239eda3556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239eda3556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students also write down their username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239eda3556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239eda3556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4" name="Google Shape;2684;p103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85" name="Google Shape;2685;p10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0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0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0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10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10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10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10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0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0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0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0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0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10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10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10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10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10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10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4" name="Google Shape;2704;p103"/>
          <p:cNvSpPr txBox="1"/>
          <p:nvPr>
            <p:ph hasCustomPrompt="1" type="title"/>
          </p:nvPr>
        </p:nvSpPr>
        <p:spPr>
          <a:xfrm>
            <a:off x="715349" y="1829975"/>
            <a:ext cx="52644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05" name="Google Shape;2705;p103"/>
          <p:cNvSpPr txBox="1"/>
          <p:nvPr>
            <p:ph idx="1" type="body"/>
          </p:nvPr>
        </p:nvSpPr>
        <p:spPr>
          <a:xfrm>
            <a:off x="715350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3"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7" name="Google Shape;2707;p10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708" name="Google Shape;2708;p10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10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10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10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10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10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10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10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10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10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10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10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10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10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10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10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10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10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10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7" name="Google Shape;2727;p104"/>
          <p:cNvSpPr txBox="1"/>
          <p:nvPr>
            <p:ph hasCustomPrompt="1" type="title"/>
          </p:nvPr>
        </p:nvSpPr>
        <p:spPr>
          <a:xfrm>
            <a:off x="3772625" y="1829975"/>
            <a:ext cx="45693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8" name="Google Shape;2728;p104"/>
          <p:cNvSpPr txBox="1"/>
          <p:nvPr>
            <p:ph idx="1" type="body"/>
          </p:nvPr>
        </p:nvSpPr>
        <p:spPr>
          <a:xfrm>
            <a:off x="3772649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0" name="Google Shape;2730;p10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731" name="Google Shape;2731;p10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32" name="Google Shape;2732;p10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733" name="Google Shape;2733;p10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734" name="Google Shape;2734;p10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5" name="Google Shape;2735;p10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6" name="Google Shape;2736;p10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7" name="Google Shape;2737;p10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8" name="Google Shape;2738;p10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10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10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10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10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10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10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10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10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10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8" name="Google Shape;2748;p10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9" name="Google Shape;2749;p10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750" name="Google Shape;2750;p10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1" name="Google Shape;2751;p10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2" name="Google Shape;2752;p10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3" name="Google Shape;2753;p10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4" name="Google Shape;2754;p10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5" name="Google Shape;2755;p10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6" name="Google Shape;2756;p10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7" name="Google Shape;2757;p10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8" name="Google Shape;2758;p10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9" name="Google Shape;2759;p10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0" name="Google Shape;2760;p10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1" name="Google Shape;2761;p10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2" name="Google Shape;2762;p10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3" name="Google Shape;2763;p10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4" name="Google Shape;2764;p10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765" name="Google Shape;2765;p10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6" name="Google Shape;2766;p10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7" name="Google Shape;2767;p10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8" name="Google Shape;2768;p10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9" name="Google Shape;2769;p10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70" name="Google Shape;2770;p10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71" name="Google Shape;2771;p105"/>
          <p:cNvSpPr txBox="1"/>
          <p:nvPr>
            <p:ph hasCustomPrompt="1" type="title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2" name="Google Shape;2772;p105"/>
          <p:cNvSpPr txBox="1"/>
          <p:nvPr>
            <p:ph hasCustomPrompt="1" idx="2" type="title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3" name="Google Shape;2773;p105"/>
          <p:cNvSpPr txBox="1"/>
          <p:nvPr>
            <p:ph hasCustomPrompt="1" idx="3" type="title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74" name="Google Shape;2774;p105"/>
          <p:cNvSpPr txBox="1"/>
          <p:nvPr>
            <p:ph idx="1" type="subTitle"/>
          </p:nvPr>
        </p:nvSpPr>
        <p:spPr>
          <a:xfrm>
            <a:off x="915300" y="1964863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5" name="Google Shape;2775;p105"/>
          <p:cNvSpPr txBox="1"/>
          <p:nvPr>
            <p:ph idx="4" type="subTitle"/>
          </p:nvPr>
        </p:nvSpPr>
        <p:spPr>
          <a:xfrm>
            <a:off x="915300" y="375473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776" name="Google Shape;2776;p105"/>
          <p:cNvSpPr txBox="1"/>
          <p:nvPr>
            <p:ph idx="5" type="subTitle"/>
          </p:nvPr>
        </p:nvSpPr>
        <p:spPr>
          <a:xfrm>
            <a:off x="5192850" y="3754772"/>
            <a:ext cx="313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8" name="Google Shape;2778;p106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779" name="Google Shape;2779;p10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10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10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10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10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10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10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10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10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10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10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10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10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10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10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10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10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10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10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8" name="Google Shape;2798;p106"/>
          <p:cNvSpPr txBox="1"/>
          <p:nvPr>
            <p:ph hasCustomPrompt="1" type="title"/>
          </p:nvPr>
        </p:nvSpPr>
        <p:spPr>
          <a:xfrm>
            <a:off x="3285938" y="11437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99" name="Google Shape;2799;p106"/>
          <p:cNvSpPr txBox="1"/>
          <p:nvPr>
            <p:ph idx="1" type="subTitle"/>
          </p:nvPr>
        </p:nvSpPr>
        <p:spPr>
          <a:xfrm>
            <a:off x="3285938" y="1964876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0" name="Google Shape;2800;p106"/>
          <p:cNvSpPr txBox="1"/>
          <p:nvPr>
            <p:ph hasCustomPrompt="1" idx="2" type="title"/>
          </p:nvPr>
        </p:nvSpPr>
        <p:spPr>
          <a:xfrm>
            <a:off x="3285938" y="29701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1" name="Google Shape;2801;p106"/>
          <p:cNvSpPr txBox="1"/>
          <p:nvPr>
            <p:ph idx="3" type="subTitle"/>
          </p:nvPr>
        </p:nvSpPr>
        <p:spPr>
          <a:xfrm>
            <a:off x="3285938" y="3791277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2" name="Google Shape;2802;p106"/>
          <p:cNvSpPr txBox="1"/>
          <p:nvPr>
            <p:ph hasCustomPrompt="1" idx="4" type="title"/>
          </p:nvPr>
        </p:nvSpPr>
        <p:spPr>
          <a:xfrm>
            <a:off x="6030113" y="11563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3" name="Google Shape;2803;p106"/>
          <p:cNvSpPr txBox="1"/>
          <p:nvPr>
            <p:ph idx="5" type="subTitle"/>
          </p:nvPr>
        </p:nvSpPr>
        <p:spPr>
          <a:xfrm>
            <a:off x="6030113" y="19775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04" name="Google Shape;2804;p106"/>
          <p:cNvSpPr txBox="1"/>
          <p:nvPr>
            <p:ph hasCustomPrompt="1" idx="6" type="title"/>
          </p:nvPr>
        </p:nvSpPr>
        <p:spPr>
          <a:xfrm>
            <a:off x="6030113" y="29827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5" name="Google Shape;2805;p106"/>
          <p:cNvSpPr txBox="1"/>
          <p:nvPr>
            <p:ph idx="7" type="subTitle"/>
          </p:nvPr>
        </p:nvSpPr>
        <p:spPr>
          <a:xfrm>
            <a:off x="6030113" y="38039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7" name="Google Shape;2807;p10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808" name="Google Shape;2808;p107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09" name="Google Shape;2809;p10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10" name="Google Shape;2810;p10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811" name="Google Shape;2811;p10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2" name="Google Shape;2812;p10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3" name="Google Shape;2813;p10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4" name="Google Shape;2814;p10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5" name="Google Shape;2815;p10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6" name="Google Shape;2816;p10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7" name="Google Shape;2817;p10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8" name="Google Shape;2818;p10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9" name="Google Shape;2819;p10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0" name="Google Shape;2820;p10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1" name="Google Shape;2821;p10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2" name="Google Shape;2822;p10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3" name="Google Shape;2823;p10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4" name="Google Shape;2824;p10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5" name="Google Shape;2825;p10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6" name="Google Shape;2826;p10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827" name="Google Shape;2827;p10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10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10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10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10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10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10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10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10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10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10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10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10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10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10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42" name="Google Shape;2842;p10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3" name="Google Shape;2843;p10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4" name="Google Shape;2844;p10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5" name="Google Shape;2845;p10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6" name="Google Shape;2846;p10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7" name="Google Shape;2847;p10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8" name="Google Shape;2848;p107"/>
          <p:cNvSpPr txBox="1"/>
          <p:nvPr>
            <p:ph idx="1" type="subTitle"/>
          </p:nvPr>
        </p:nvSpPr>
        <p:spPr>
          <a:xfrm>
            <a:off x="720000" y="2532242"/>
            <a:ext cx="23004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49" name="Google Shape;2849;p107"/>
          <p:cNvSpPr txBox="1"/>
          <p:nvPr>
            <p:ph type="title"/>
          </p:nvPr>
        </p:nvSpPr>
        <p:spPr>
          <a:xfrm>
            <a:off x="720000" y="1452200"/>
            <a:ext cx="1554900" cy="9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1" name="Google Shape;2851;p108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852" name="Google Shape;2852;p108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3" name="Google Shape;2853;p108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54" name="Google Shape;2854;p108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855" name="Google Shape;2855;p108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108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108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08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08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08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08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108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108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08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108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108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108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108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108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0" name="Google Shape;2870;p108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871" name="Google Shape;2871;p108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108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108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108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108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108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108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108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108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108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108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108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108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108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108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86" name="Google Shape;2886;p108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7" name="Google Shape;2887;p108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8" name="Google Shape;2888;p108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9" name="Google Shape;2889;p108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0" name="Google Shape;2890;p108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1" name="Google Shape;2891;p108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92" name="Google Shape;2892;p108"/>
          <p:cNvSpPr txBox="1"/>
          <p:nvPr>
            <p:ph idx="1" type="subTitle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93" name="Google Shape;2893;p108"/>
          <p:cNvSpPr txBox="1"/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0"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5" name="Google Shape;2895;p10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896" name="Google Shape;2896;p10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10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10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10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10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10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10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10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10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10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10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10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10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10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10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10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10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10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10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10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10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10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8" name="Google Shape;2918;p109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9" name="Google Shape;2919;p109"/>
          <p:cNvSpPr txBox="1"/>
          <p:nvPr>
            <p:ph idx="1" type="body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9"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1" name="Google Shape;2921;p11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922" name="Google Shape;2922;p11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11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11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11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11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11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11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11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11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11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11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11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11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11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11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11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11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11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11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41" name="Google Shape;2941;p110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2" name="Google Shape;2942;p110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10"/>
          <p:cNvSpPr txBox="1"/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44" name="Google Shape;2944;p110"/>
          <p:cNvSpPr txBox="1"/>
          <p:nvPr/>
        </p:nvSpPr>
        <p:spPr>
          <a:xfrm>
            <a:off x="2422213" y="35921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45" name="Google Shape;2945;p110"/>
          <p:cNvSpPr txBox="1"/>
          <p:nvPr>
            <p:ph idx="1" type="subTitle"/>
          </p:nvPr>
        </p:nvSpPr>
        <p:spPr>
          <a:xfrm>
            <a:off x="2955600" y="2255325"/>
            <a:ext cx="323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2946" name="Google Shape;2946;p110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2947" name="Google Shape;2947;p110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110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110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110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110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110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110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110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110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110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110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9" name="Google Shape;2959;p111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960" name="Google Shape;2960;p111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61" name="Google Shape;2961;p11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962" name="Google Shape;2962;p111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963" name="Google Shape;2963;p11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11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11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11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11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11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11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11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11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11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11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11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11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11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11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8" name="Google Shape;2978;p111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979" name="Google Shape;2979;p111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111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111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111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111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111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111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111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111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111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111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111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111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111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111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94" name="Google Shape;2994;p111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5" name="Google Shape;2995;p111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6" name="Google Shape;2996;p111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7" name="Google Shape;2997;p111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8" name="Google Shape;2998;p111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9" name="Google Shape;2999;p111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6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1" name="Google Shape;3001;p11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02" name="Google Shape;3002;p11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1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21" name="Google Shape;3021;p112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2" name="Google Shape;3022;p112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3" name="Google Shape;3023;p112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3024" name="Google Shape;3024;p112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2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2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2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2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2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2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2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2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2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2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7"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6" name="Google Shape;3036;p113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37" name="Google Shape;3037;p11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8"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0" name="Google Shape;3060;p11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61" name="Google Shape;3061;p11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3" name="Google Shape;3083;p114"/>
          <p:cNvGrpSpPr/>
          <p:nvPr/>
        </p:nvGrpSpPr>
        <p:grpSpPr>
          <a:xfrm>
            <a:off x="2995920" y="1056023"/>
            <a:ext cx="3152176" cy="3031462"/>
            <a:chOff x="1857000" y="3245400"/>
            <a:chExt cx="1233825" cy="1186575"/>
          </a:xfrm>
        </p:grpSpPr>
        <p:sp>
          <p:nvSpPr>
            <p:cNvPr id="3084" name="Google Shape;3084;p114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4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4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4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4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4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39"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1" name="Google Shape;3091;p11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92" name="Google Shape;3092;p11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4" name="Google Shape;3114;p115"/>
          <p:cNvGrpSpPr/>
          <p:nvPr/>
        </p:nvGrpSpPr>
        <p:grpSpPr>
          <a:xfrm>
            <a:off x="262" y="2729663"/>
            <a:ext cx="2995174" cy="2414033"/>
            <a:chOff x="6562292" y="3785209"/>
            <a:chExt cx="1875030" cy="1511226"/>
          </a:xfrm>
        </p:grpSpPr>
        <p:grpSp>
          <p:nvGrpSpPr>
            <p:cNvPr id="3115" name="Google Shape;3115;p115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3116" name="Google Shape;3116;p115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15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8" name="Google Shape;3118;p115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B0D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13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3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" name="Google Shape;55;p13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56" name="Google Shape;56;p13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3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3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69" name="Google Shape;69;p13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3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81" name="Google Shape;81;p13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3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84" name="Google Shape;84;p13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3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B0D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15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03" name="Google Shape;103;p15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5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5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116" name="Google Shape;116;p15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5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128" name="Google Shape;128;p15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5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131" name="Google Shape;131;p15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5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 txBox="1"/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15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2" name="Google Shape;142;p1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6"/>
          <p:cNvSpPr txBox="1"/>
          <p:nvPr>
            <p:ph idx="1" type="subTitle"/>
          </p:nvPr>
        </p:nvSpPr>
        <p:spPr>
          <a:xfrm>
            <a:off x="3117150" y="3530226"/>
            <a:ext cx="2909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type="title"/>
          </p:nvPr>
        </p:nvSpPr>
        <p:spPr>
          <a:xfrm>
            <a:off x="1918650" y="1613852"/>
            <a:ext cx="5306700" cy="17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16"/>
          <p:cNvSpPr txBox="1"/>
          <p:nvPr>
            <p:ph hasCustomPrompt="1" idx="2" type="title"/>
          </p:nvPr>
        </p:nvSpPr>
        <p:spPr>
          <a:xfrm>
            <a:off x="3843750" y="591078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67" name="Google Shape;167;p16"/>
          <p:cNvGrpSpPr/>
          <p:nvPr/>
        </p:nvGrpSpPr>
        <p:grpSpPr>
          <a:xfrm flipH="1" rot="-697126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168" name="Google Shape;168;p16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/>
          <p:nvPr/>
        </p:nvSpPr>
        <p:spPr>
          <a:xfrm>
            <a:off x="8740343" y="1780347"/>
            <a:ext cx="20479" cy="58449"/>
          </a:xfrm>
          <a:custGeom>
            <a:rect b="b" l="l" r="r" t="t"/>
            <a:pathLst>
              <a:path extrusionOk="0" h="1403" w="488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1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82" name="Google Shape;182;p1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7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720000" y="1170724"/>
            <a:ext cx="77040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09" name="Google Shape;209;p18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" name="Google Shape;210;p18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1" name="Google Shape;211;p18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12" name="Google Shape;212;p18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8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8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18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8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8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8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8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8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8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8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18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8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8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8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8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28" name="Google Shape;228;p18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8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8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8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8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8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8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8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8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8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8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8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8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8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8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3" name="Google Shape;243;p18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18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" name="Google Shape;245;p18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18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18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18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18"/>
          <p:cNvSpPr txBox="1"/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0" name="Google Shape;250;p18"/>
          <p:cNvSpPr txBox="1"/>
          <p:nvPr>
            <p:ph idx="1" type="body"/>
          </p:nvPr>
        </p:nvSpPr>
        <p:spPr>
          <a:xfrm>
            <a:off x="720000" y="2980194"/>
            <a:ext cx="31293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1" name="Google Shape;251;p18"/>
          <p:cNvSpPr txBox="1"/>
          <p:nvPr>
            <p:ph idx="2" type="body"/>
          </p:nvPr>
        </p:nvSpPr>
        <p:spPr>
          <a:xfrm>
            <a:off x="5368500" y="2980194"/>
            <a:ext cx="3055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2" name="Google Shape;252;p18"/>
          <p:cNvSpPr txBox="1"/>
          <p:nvPr>
            <p:ph idx="3" type="subTitle"/>
          </p:nvPr>
        </p:nvSpPr>
        <p:spPr>
          <a:xfrm>
            <a:off x="10315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4" type="subTitle"/>
          </p:nvPr>
        </p:nvSpPr>
        <p:spPr>
          <a:xfrm>
            <a:off x="56431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9"/>
          <p:cNvGrpSpPr/>
          <p:nvPr/>
        </p:nvGrpSpPr>
        <p:grpSpPr>
          <a:xfrm>
            <a:off x="352670" y="6764"/>
            <a:ext cx="8793030" cy="5129556"/>
            <a:chOff x="514825" y="859725"/>
            <a:chExt cx="6865800" cy="4005275"/>
          </a:xfrm>
        </p:grpSpPr>
        <p:sp>
          <p:nvSpPr>
            <p:cNvPr id="256" name="Google Shape;256;p1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19"/>
          <p:cNvSpPr txBox="1"/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80" name="Google Shape;280;p2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0"/>
          <p:cNvSpPr txBox="1"/>
          <p:nvPr>
            <p:ph idx="1" type="subTitle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2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03" name="Google Shape;303;p2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2" name="Google Shape;322;p2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1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1"/>
          <p:cNvSpPr txBox="1"/>
          <p:nvPr>
            <p:ph type="title"/>
          </p:nvPr>
        </p:nvSpPr>
        <p:spPr>
          <a:xfrm>
            <a:off x="720000" y="1560650"/>
            <a:ext cx="3519300" cy="16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5" name="Google Shape;325;p21"/>
          <p:cNvSpPr txBox="1"/>
          <p:nvPr>
            <p:ph idx="1" type="subTitle"/>
          </p:nvPr>
        </p:nvSpPr>
        <p:spPr>
          <a:xfrm rot="684086">
            <a:off x="5771626" y="1941489"/>
            <a:ext cx="1878775" cy="1549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2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28" name="Google Shape;328;p2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2"/>
          <p:cNvSpPr txBox="1"/>
          <p:nvPr>
            <p:ph type="title"/>
          </p:nvPr>
        </p:nvSpPr>
        <p:spPr>
          <a:xfrm>
            <a:off x="1061575" y="1472687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8" name="Google Shape;348;p22"/>
          <p:cNvSpPr txBox="1"/>
          <p:nvPr>
            <p:ph idx="1" type="body"/>
          </p:nvPr>
        </p:nvSpPr>
        <p:spPr>
          <a:xfrm>
            <a:off x="1061575" y="2468991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349" name="Google Shape;349;p22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22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"/>
          <p:cNvSpPr txBox="1"/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2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355" name="Google Shape;355;p2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74" name="Google Shape;374;p24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4"/>
          <p:cNvSpPr txBox="1"/>
          <p:nvPr>
            <p:ph hasCustomPrompt="1" type="title"/>
          </p:nvPr>
        </p:nvSpPr>
        <p:spPr>
          <a:xfrm>
            <a:off x="1768200" y="1654521"/>
            <a:ext cx="5607600" cy="8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24"/>
          <p:cNvSpPr txBox="1"/>
          <p:nvPr>
            <p:ph idx="1" type="body"/>
          </p:nvPr>
        </p:nvSpPr>
        <p:spPr>
          <a:xfrm>
            <a:off x="2710050" y="2650221"/>
            <a:ext cx="372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26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381" name="Google Shape;381;p26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2" name="Google Shape;382;p2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3" name="Google Shape;383;p2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384" name="Google Shape;384;p2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2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9" name="Google Shape;399;p2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400" name="Google Shape;400;p2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2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2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2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15" name="Google Shape;415;p2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1" name="Google Shape;421;p26"/>
          <p:cNvSpPr txBox="1"/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2" name="Google Shape;422;p26"/>
          <p:cNvSpPr txBox="1"/>
          <p:nvPr>
            <p:ph idx="1" type="subTitle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3" name="Google Shape;423;p26"/>
          <p:cNvSpPr txBox="1"/>
          <p:nvPr>
            <p:ph idx="2" type="subTitle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26"/>
          <p:cNvSpPr txBox="1"/>
          <p:nvPr>
            <p:ph idx="3" type="subTitle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5" name="Google Shape;425;p26"/>
          <p:cNvSpPr txBox="1"/>
          <p:nvPr>
            <p:ph idx="4" type="subTitle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6" name="Google Shape;426;p26"/>
          <p:cNvSpPr txBox="1"/>
          <p:nvPr>
            <p:ph idx="5" type="subTitle"/>
          </p:nvPr>
        </p:nvSpPr>
        <p:spPr>
          <a:xfrm>
            <a:off x="90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7" name="Google Shape;427;p26"/>
          <p:cNvSpPr txBox="1"/>
          <p:nvPr>
            <p:ph idx="6" type="subTitle"/>
          </p:nvPr>
        </p:nvSpPr>
        <p:spPr>
          <a:xfrm>
            <a:off x="567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8" name="Google Shape;428;p26"/>
          <p:cNvSpPr txBox="1"/>
          <p:nvPr>
            <p:ph idx="7" type="subTitle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2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32" name="Google Shape;432;p2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27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55" name="Google Shape;455;p27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6" name="Google Shape;456;p27"/>
          <p:cNvSpPr txBox="1"/>
          <p:nvPr>
            <p:ph hasCustomPrompt="1"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27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8" name="Google Shape;458;p27"/>
          <p:cNvSpPr txBox="1"/>
          <p:nvPr>
            <p:ph hasCustomPrompt="1"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27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0" name="Google Shape;460;p27"/>
          <p:cNvSpPr txBox="1"/>
          <p:nvPr>
            <p:ph hasCustomPrompt="1"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27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62" name="Google Shape;462;p27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63" name="Google Shape;463;p27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64" name="Google Shape;464;p27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5" name="Google Shape;465;p27"/>
          <p:cNvSpPr txBox="1"/>
          <p:nvPr>
            <p:ph hasCustomPrompt="1"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66" name="Google Shape;466;p27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7" name="Google Shape;467;p27"/>
          <p:cNvSpPr txBox="1"/>
          <p:nvPr>
            <p:ph hasCustomPrompt="1"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68" name="Google Shape;468;p27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9" name="Google Shape;469;p27"/>
          <p:cNvSpPr txBox="1"/>
          <p:nvPr>
            <p:ph hasCustomPrompt="1"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470" name="Google Shape;470;p27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71" name="Google Shape;471;p27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472" name="Google Shape;472;p27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475" name="Google Shape;475;p2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28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8" name="Google Shape;498;p28"/>
          <p:cNvSpPr txBox="1"/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9" name="Google Shape;499;p28"/>
          <p:cNvSpPr txBox="1"/>
          <p:nvPr>
            <p:ph hasCustomPrompt="1"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00" name="Google Shape;500;p28"/>
          <p:cNvGrpSpPr/>
          <p:nvPr/>
        </p:nvGrpSpPr>
        <p:grpSpPr>
          <a:xfrm flipH="1" rot="-5072894">
            <a:off x="-1007770" y="1789630"/>
            <a:ext cx="3474349" cy="888902"/>
            <a:chOff x="3809875" y="1963175"/>
            <a:chExt cx="1923600" cy="492150"/>
          </a:xfrm>
        </p:grpSpPr>
        <p:sp>
          <p:nvSpPr>
            <p:cNvPr id="501" name="Google Shape;501;p28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8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8"/>
          <p:cNvGrpSpPr/>
          <p:nvPr/>
        </p:nvGrpSpPr>
        <p:grpSpPr>
          <a:xfrm rot="-375097">
            <a:off x="7330557" y="3418618"/>
            <a:ext cx="711742" cy="793298"/>
            <a:chOff x="6554696" y="509501"/>
            <a:chExt cx="711709" cy="793261"/>
          </a:xfrm>
        </p:grpSpPr>
        <p:sp>
          <p:nvSpPr>
            <p:cNvPr id="513" name="Google Shape;513;p28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17" name="Google Shape;517;p2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29"/>
          <p:cNvSpPr txBox="1"/>
          <p:nvPr>
            <p:ph type="title"/>
          </p:nvPr>
        </p:nvSpPr>
        <p:spPr>
          <a:xfrm>
            <a:off x="3168000" y="1478819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0" name="Google Shape;540;p29"/>
          <p:cNvSpPr txBox="1"/>
          <p:nvPr>
            <p:ph idx="1" type="body"/>
          </p:nvPr>
        </p:nvSpPr>
        <p:spPr>
          <a:xfrm>
            <a:off x="3168000" y="2469364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3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43" name="Google Shape;543;p3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30"/>
          <p:cNvSpPr txBox="1"/>
          <p:nvPr>
            <p:ph idx="1" type="subTitle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6" name="Google Shape;566;p30"/>
          <p:cNvSpPr txBox="1"/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567" name="Google Shape;567;p30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568" name="Google Shape;568;p30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569" name="Google Shape;569;p30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rect b="b" l="l" r="r" t="t"/>
                <a:pathLst>
                  <a:path extrusionOk="0" h="23381" w="20913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0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rect b="b" l="l" r="r" t="t"/>
                <a:pathLst>
                  <a:path extrusionOk="0" h="23802" w="21355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1" name="Google Shape;571;p30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5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3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574" name="Google Shape;574;p3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31"/>
          <p:cNvSpPr txBox="1"/>
          <p:nvPr>
            <p:ph idx="1" type="subTitle"/>
          </p:nvPr>
        </p:nvSpPr>
        <p:spPr>
          <a:xfrm>
            <a:off x="235185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7" name="Google Shape;597;p31"/>
          <p:cNvSpPr txBox="1"/>
          <p:nvPr>
            <p:ph type="ctrTitle"/>
          </p:nvPr>
        </p:nvSpPr>
        <p:spPr>
          <a:xfrm>
            <a:off x="32979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9" name="Google Shape;599;p3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00" name="Google Shape;600;p3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32"/>
          <p:cNvSpPr txBox="1"/>
          <p:nvPr>
            <p:ph idx="1" type="subTitle"/>
          </p:nvPr>
        </p:nvSpPr>
        <p:spPr>
          <a:xfrm>
            <a:off x="906900" y="298732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3" name="Google Shape;623;p32"/>
          <p:cNvSpPr txBox="1"/>
          <p:nvPr>
            <p:ph idx="2" type="subTitle"/>
          </p:nvPr>
        </p:nvSpPr>
        <p:spPr>
          <a:xfrm>
            <a:off x="906900" y="12797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4" name="Google Shape;624;p32"/>
          <p:cNvSpPr txBox="1"/>
          <p:nvPr>
            <p:ph idx="3" type="subTitle"/>
          </p:nvPr>
        </p:nvSpPr>
        <p:spPr>
          <a:xfrm>
            <a:off x="906900" y="1743949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5" name="Google Shape;625;p32"/>
          <p:cNvSpPr txBox="1"/>
          <p:nvPr>
            <p:ph idx="4" type="subTitle"/>
          </p:nvPr>
        </p:nvSpPr>
        <p:spPr>
          <a:xfrm>
            <a:off x="906900" y="3464338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6" name="Google Shape;626;p32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7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629" name="Google Shape;629;p3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33"/>
          <p:cNvSpPr txBox="1"/>
          <p:nvPr>
            <p:ph type="ctrTitle"/>
          </p:nvPr>
        </p:nvSpPr>
        <p:spPr>
          <a:xfrm>
            <a:off x="52729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2" name="Google Shape;652;p33"/>
          <p:cNvSpPr txBox="1"/>
          <p:nvPr>
            <p:ph idx="1" type="subTitle"/>
          </p:nvPr>
        </p:nvSpPr>
        <p:spPr>
          <a:xfrm>
            <a:off x="52729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3" name="Google Shape;653;p33"/>
          <p:cNvSpPr txBox="1"/>
          <p:nvPr>
            <p:ph idx="2" type="subTitle"/>
          </p:nvPr>
        </p:nvSpPr>
        <p:spPr>
          <a:xfrm>
            <a:off x="52729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4" name="Google Shape;654;p33"/>
          <p:cNvSpPr txBox="1"/>
          <p:nvPr>
            <p:ph idx="3" type="ctrTitle"/>
          </p:nvPr>
        </p:nvSpPr>
        <p:spPr>
          <a:xfrm>
            <a:off x="52729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5" name="Google Shape;655;p33"/>
          <p:cNvSpPr txBox="1"/>
          <p:nvPr>
            <p:ph idx="4" type="ctrTitle"/>
          </p:nvPr>
        </p:nvSpPr>
        <p:spPr>
          <a:xfrm>
            <a:off x="14197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6" name="Google Shape;656;p33"/>
          <p:cNvSpPr txBox="1"/>
          <p:nvPr>
            <p:ph idx="5" type="subTitle"/>
          </p:nvPr>
        </p:nvSpPr>
        <p:spPr>
          <a:xfrm>
            <a:off x="14197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7" name="Google Shape;657;p33"/>
          <p:cNvSpPr txBox="1"/>
          <p:nvPr>
            <p:ph idx="6" type="subTitle"/>
          </p:nvPr>
        </p:nvSpPr>
        <p:spPr>
          <a:xfrm>
            <a:off x="14197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3"/>
          <p:cNvSpPr txBox="1"/>
          <p:nvPr>
            <p:ph idx="7" type="ctrTitle"/>
          </p:nvPr>
        </p:nvSpPr>
        <p:spPr>
          <a:xfrm>
            <a:off x="14197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659" name="Google Shape;659;p33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3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662" name="Google Shape;662;p34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3" name="Google Shape;663;p3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64" name="Google Shape;664;p3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665" name="Google Shape;665;p3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3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3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3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3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3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3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3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3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3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3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0" name="Google Shape;680;p3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681" name="Google Shape;681;p3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6" name="Google Shape;696;p3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7" name="Google Shape;697;p3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" name="Google Shape;698;p3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3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0" name="Google Shape;700;p3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1" name="Google Shape;701;p3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2" name="Google Shape;702;p34"/>
          <p:cNvSpPr txBox="1"/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3" name="Google Shape;703;p34"/>
          <p:cNvSpPr txBox="1"/>
          <p:nvPr>
            <p:ph idx="1" type="subTitle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4" name="Google Shape;704;p34"/>
          <p:cNvSpPr txBox="1"/>
          <p:nvPr>
            <p:ph idx="2" type="subTitle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5" name="Google Shape;705;p34"/>
          <p:cNvSpPr txBox="1"/>
          <p:nvPr>
            <p:ph idx="3" type="subTitle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6" name="Google Shape;706;p34"/>
          <p:cNvSpPr txBox="1"/>
          <p:nvPr>
            <p:ph idx="4" type="subTitle"/>
          </p:nvPr>
        </p:nvSpPr>
        <p:spPr>
          <a:xfrm>
            <a:off x="906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7" name="Google Shape;707;p34"/>
          <p:cNvSpPr txBox="1"/>
          <p:nvPr>
            <p:ph idx="5" type="subTitle"/>
          </p:nvPr>
        </p:nvSpPr>
        <p:spPr>
          <a:xfrm>
            <a:off x="5703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8" name="Google Shape;708;p34"/>
          <p:cNvSpPr txBox="1"/>
          <p:nvPr>
            <p:ph idx="6" type="subTitle"/>
          </p:nvPr>
        </p:nvSpPr>
        <p:spPr>
          <a:xfrm>
            <a:off x="5703900" y="1247983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11" name="Google Shape;711;p3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35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4" name="Google Shape;734;p35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5" name="Google Shape;735;p35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6" name="Google Shape;736;p35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7" name="Google Shape;737;p35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38" name="Google Shape;738;p35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9" name="Google Shape;739;p35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0" name="Google Shape;740;p35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41" name="Google Shape;741;p35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2" name="Google Shape;742;p35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743" name="Google Shape;743;p35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46" name="Google Shape;746;p3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8" name="Google Shape;768;p36"/>
          <p:cNvSpPr txBox="1"/>
          <p:nvPr>
            <p:ph type="title"/>
          </p:nvPr>
        </p:nvSpPr>
        <p:spPr>
          <a:xfrm>
            <a:off x="5314275" y="1089028"/>
            <a:ext cx="3109500" cy="13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9" name="Google Shape;769;p36"/>
          <p:cNvSpPr txBox="1"/>
          <p:nvPr>
            <p:ph idx="1" type="subTitle"/>
          </p:nvPr>
        </p:nvSpPr>
        <p:spPr>
          <a:xfrm>
            <a:off x="6241125" y="2611969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4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3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72" name="Google Shape;772;p3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4" name="Google Shape;794;p37"/>
          <p:cNvSpPr txBox="1"/>
          <p:nvPr>
            <p:ph type="title"/>
          </p:nvPr>
        </p:nvSpPr>
        <p:spPr>
          <a:xfrm>
            <a:off x="717000" y="1491225"/>
            <a:ext cx="3870300" cy="9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5" name="Google Shape;795;p37"/>
          <p:cNvSpPr txBox="1"/>
          <p:nvPr>
            <p:ph idx="1" type="subTitle"/>
          </p:nvPr>
        </p:nvSpPr>
        <p:spPr>
          <a:xfrm>
            <a:off x="1870200" y="2570158"/>
            <a:ext cx="27171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3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798" name="Google Shape;798;p3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38"/>
          <p:cNvSpPr txBox="1"/>
          <p:nvPr>
            <p:ph type="ctrTitle"/>
          </p:nvPr>
        </p:nvSpPr>
        <p:spPr>
          <a:xfrm>
            <a:off x="988403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21" name="Google Shape;821;p38"/>
          <p:cNvSpPr txBox="1"/>
          <p:nvPr>
            <p:ph idx="1" type="subTitle"/>
          </p:nvPr>
        </p:nvSpPr>
        <p:spPr>
          <a:xfrm>
            <a:off x="988403" y="1579523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2" name="Google Shape;822;p38"/>
          <p:cNvSpPr txBox="1"/>
          <p:nvPr>
            <p:ph idx="2" type="subTitle"/>
          </p:nvPr>
        </p:nvSpPr>
        <p:spPr>
          <a:xfrm>
            <a:off x="988403" y="3577425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3" name="Google Shape;823;p38"/>
          <p:cNvSpPr txBox="1"/>
          <p:nvPr>
            <p:ph idx="3" type="subTitle"/>
          </p:nvPr>
        </p:nvSpPr>
        <p:spPr>
          <a:xfrm>
            <a:off x="988403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4" name="Google Shape;824;p38"/>
          <p:cNvSpPr txBox="1"/>
          <p:nvPr>
            <p:ph idx="4" type="ctrTitle"/>
          </p:nvPr>
        </p:nvSpPr>
        <p:spPr>
          <a:xfrm>
            <a:off x="988403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25" name="Google Shape;825;p38"/>
          <p:cNvSpPr txBox="1"/>
          <p:nvPr>
            <p:ph idx="5" type="ctrTitle"/>
          </p:nvPr>
        </p:nvSpPr>
        <p:spPr>
          <a:xfrm>
            <a:off x="988403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826" name="Google Shape;826;p38"/>
          <p:cNvSpPr txBox="1"/>
          <p:nvPr>
            <p:ph idx="6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9"/>
          <p:cNvSpPr txBox="1"/>
          <p:nvPr>
            <p:ph type="title"/>
          </p:nvPr>
        </p:nvSpPr>
        <p:spPr>
          <a:xfrm>
            <a:off x="5059850" y="3019625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1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0"/>
          <p:cNvSpPr txBox="1"/>
          <p:nvPr>
            <p:ph type="title"/>
          </p:nvPr>
        </p:nvSpPr>
        <p:spPr>
          <a:xfrm>
            <a:off x="1249850" y="873387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4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33" name="Google Shape;833;p4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1"/>
          <p:cNvSpPr txBox="1"/>
          <p:nvPr>
            <p:ph type="title"/>
          </p:nvPr>
        </p:nvSpPr>
        <p:spPr>
          <a:xfrm>
            <a:off x="1232825" y="1765317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6" name="Google Shape;856;p41"/>
          <p:cNvSpPr txBox="1"/>
          <p:nvPr>
            <p:ph idx="1" type="body"/>
          </p:nvPr>
        </p:nvSpPr>
        <p:spPr>
          <a:xfrm>
            <a:off x="2155325" y="2698083"/>
            <a:ext cx="4833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32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4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59" name="Google Shape;859;p4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42"/>
          <p:cNvSpPr txBox="1"/>
          <p:nvPr>
            <p:ph type="title"/>
          </p:nvPr>
        </p:nvSpPr>
        <p:spPr>
          <a:xfrm>
            <a:off x="3800500" y="1351950"/>
            <a:ext cx="3933000" cy="15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2" name="Google Shape;882;p42"/>
          <p:cNvSpPr txBox="1"/>
          <p:nvPr>
            <p:ph idx="1" type="body"/>
          </p:nvPr>
        </p:nvSpPr>
        <p:spPr>
          <a:xfrm>
            <a:off x="3800550" y="3111475"/>
            <a:ext cx="3933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5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43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885" name="Google Shape;885;p4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43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4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910" name="Google Shape;910;p44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11" name="Google Shape;911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912" name="Google Shape;912;p4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913" name="Google Shape;913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8" name="Google Shape;928;p4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929" name="Google Shape;929;p4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4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4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4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4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4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4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4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4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4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4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4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4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944" name="Google Shape;944;p4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4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4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4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4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4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50" name="Google Shape;950;p44"/>
          <p:cNvSpPr txBox="1"/>
          <p:nvPr>
            <p:ph idx="1" type="subTitle"/>
          </p:nvPr>
        </p:nvSpPr>
        <p:spPr>
          <a:xfrm>
            <a:off x="906900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1" name="Google Shape;951;p44"/>
          <p:cNvSpPr txBox="1"/>
          <p:nvPr>
            <p:ph idx="2" type="subTitle"/>
          </p:nvPr>
        </p:nvSpPr>
        <p:spPr>
          <a:xfrm>
            <a:off x="5565696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2" name="Google Shape;952;p44"/>
          <p:cNvSpPr txBox="1"/>
          <p:nvPr>
            <p:ph idx="3" type="subTitle"/>
          </p:nvPr>
        </p:nvSpPr>
        <p:spPr>
          <a:xfrm>
            <a:off x="906900" y="208403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3" name="Google Shape;953;p44"/>
          <p:cNvSpPr txBox="1"/>
          <p:nvPr>
            <p:ph idx="4" type="subTitle"/>
          </p:nvPr>
        </p:nvSpPr>
        <p:spPr>
          <a:xfrm>
            <a:off x="5565688" y="2094806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4" name="Google Shape;954;p44"/>
          <p:cNvSpPr txBox="1"/>
          <p:nvPr>
            <p:ph idx="5" type="subTitle"/>
          </p:nvPr>
        </p:nvSpPr>
        <p:spPr>
          <a:xfrm>
            <a:off x="906900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5" name="Google Shape;955;p44"/>
          <p:cNvSpPr txBox="1"/>
          <p:nvPr>
            <p:ph idx="6" type="subTitle"/>
          </p:nvPr>
        </p:nvSpPr>
        <p:spPr>
          <a:xfrm>
            <a:off x="5565688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6" name="Google Shape;956;p44"/>
          <p:cNvSpPr txBox="1"/>
          <p:nvPr>
            <p:ph idx="7" type="subTitle"/>
          </p:nvPr>
        </p:nvSpPr>
        <p:spPr>
          <a:xfrm>
            <a:off x="906900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7" name="Google Shape;957;p44"/>
          <p:cNvSpPr txBox="1"/>
          <p:nvPr>
            <p:ph idx="8" type="subTitle"/>
          </p:nvPr>
        </p:nvSpPr>
        <p:spPr>
          <a:xfrm>
            <a:off x="5565688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8" name="Google Shape;958;p44"/>
          <p:cNvSpPr txBox="1"/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oogle Shape;960;p4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61" name="Google Shape;961;p4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45"/>
          <p:cNvSpPr txBox="1"/>
          <p:nvPr>
            <p:ph type="ctrTitle"/>
          </p:nvPr>
        </p:nvSpPr>
        <p:spPr>
          <a:xfrm>
            <a:off x="5295149" y="1449725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984" name="Google Shape;984;p45"/>
          <p:cNvSpPr txBox="1"/>
          <p:nvPr>
            <p:ph idx="1" type="subTitle"/>
          </p:nvPr>
        </p:nvSpPr>
        <p:spPr>
          <a:xfrm>
            <a:off x="5295149" y="1731948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5" name="Google Shape;985;p45"/>
          <p:cNvSpPr txBox="1"/>
          <p:nvPr>
            <p:ph idx="2" type="subTitle"/>
          </p:nvPr>
        </p:nvSpPr>
        <p:spPr>
          <a:xfrm>
            <a:off x="5295149" y="3281876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6" name="Google Shape;986;p45"/>
          <p:cNvSpPr txBox="1"/>
          <p:nvPr>
            <p:ph idx="3" type="ctrTitle"/>
          </p:nvPr>
        </p:nvSpPr>
        <p:spPr>
          <a:xfrm>
            <a:off x="5295153" y="2989856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987" name="Google Shape;987;p45"/>
          <p:cNvSpPr txBox="1"/>
          <p:nvPr>
            <p:ph idx="4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9" name="Google Shape;989;p4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990" name="Google Shape;990;p4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46"/>
          <p:cNvSpPr txBox="1"/>
          <p:nvPr>
            <p:ph type="title"/>
          </p:nvPr>
        </p:nvSpPr>
        <p:spPr>
          <a:xfrm>
            <a:off x="720000" y="540000"/>
            <a:ext cx="55107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4" name="Google Shape;1014;p4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15" name="Google Shape;1015;p4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7" name="Google Shape;1037;p47"/>
          <p:cNvSpPr txBox="1"/>
          <p:nvPr>
            <p:ph type="title"/>
          </p:nvPr>
        </p:nvSpPr>
        <p:spPr>
          <a:xfrm>
            <a:off x="720000" y="540000"/>
            <a:ext cx="5399100" cy="8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9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4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40" name="Google Shape;1040;p4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2" name="Google Shape;1062;p48"/>
          <p:cNvSpPr txBox="1"/>
          <p:nvPr>
            <p:ph idx="1" type="subTitle"/>
          </p:nvPr>
        </p:nvSpPr>
        <p:spPr>
          <a:xfrm>
            <a:off x="8041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3" name="Google Shape;1063;p48"/>
          <p:cNvSpPr txBox="1"/>
          <p:nvPr>
            <p:ph idx="2" type="subTitle"/>
          </p:nvPr>
        </p:nvSpPr>
        <p:spPr>
          <a:xfrm>
            <a:off x="58336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4" name="Google Shape;1064;p48"/>
          <p:cNvSpPr txBox="1"/>
          <p:nvPr>
            <p:ph idx="3" type="subTitle"/>
          </p:nvPr>
        </p:nvSpPr>
        <p:spPr>
          <a:xfrm>
            <a:off x="8041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5" name="Google Shape;1065;p48"/>
          <p:cNvSpPr txBox="1"/>
          <p:nvPr>
            <p:ph idx="4" type="subTitle"/>
          </p:nvPr>
        </p:nvSpPr>
        <p:spPr>
          <a:xfrm>
            <a:off x="58336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6" name="Google Shape;1066;p48"/>
          <p:cNvSpPr txBox="1"/>
          <p:nvPr>
            <p:ph idx="5" type="subTitle"/>
          </p:nvPr>
        </p:nvSpPr>
        <p:spPr>
          <a:xfrm>
            <a:off x="331890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7" name="Google Shape;1067;p48"/>
          <p:cNvSpPr txBox="1"/>
          <p:nvPr>
            <p:ph idx="6" type="subTitle"/>
          </p:nvPr>
        </p:nvSpPr>
        <p:spPr>
          <a:xfrm>
            <a:off x="331890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068" name="Google Shape;1068;p48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9" name="Google Shape;1069;p48"/>
          <p:cNvSpPr txBox="1"/>
          <p:nvPr>
            <p:ph idx="7" type="subTitle"/>
          </p:nvPr>
        </p:nvSpPr>
        <p:spPr>
          <a:xfrm>
            <a:off x="8041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0" name="Google Shape;1070;p48"/>
          <p:cNvSpPr txBox="1"/>
          <p:nvPr>
            <p:ph idx="8" type="subTitle"/>
          </p:nvPr>
        </p:nvSpPr>
        <p:spPr>
          <a:xfrm>
            <a:off x="58336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1" name="Google Shape;1071;p48"/>
          <p:cNvSpPr txBox="1"/>
          <p:nvPr>
            <p:ph idx="9" type="subTitle"/>
          </p:nvPr>
        </p:nvSpPr>
        <p:spPr>
          <a:xfrm>
            <a:off x="8041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2" name="Google Shape;1072;p48"/>
          <p:cNvSpPr txBox="1"/>
          <p:nvPr>
            <p:ph idx="13" type="subTitle"/>
          </p:nvPr>
        </p:nvSpPr>
        <p:spPr>
          <a:xfrm>
            <a:off x="58336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3" name="Google Shape;1073;p48"/>
          <p:cNvSpPr txBox="1"/>
          <p:nvPr>
            <p:ph idx="14" type="subTitle"/>
          </p:nvPr>
        </p:nvSpPr>
        <p:spPr>
          <a:xfrm>
            <a:off x="331890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4" name="Google Shape;1074;p48"/>
          <p:cNvSpPr txBox="1"/>
          <p:nvPr>
            <p:ph idx="15" type="subTitle"/>
          </p:nvPr>
        </p:nvSpPr>
        <p:spPr>
          <a:xfrm>
            <a:off x="331890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4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077" name="Google Shape;1077;p4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49"/>
          <p:cNvSpPr txBox="1"/>
          <p:nvPr>
            <p:ph idx="1" type="subTitle"/>
          </p:nvPr>
        </p:nvSpPr>
        <p:spPr>
          <a:xfrm>
            <a:off x="8041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0" name="Google Shape;1100;p49"/>
          <p:cNvSpPr txBox="1"/>
          <p:nvPr>
            <p:ph idx="2" type="subTitle"/>
          </p:nvPr>
        </p:nvSpPr>
        <p:spPr>
          <a:xfrm>
            <a:off x="58336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1" name="Google Shape;1101;p49"/>
          <p:cNvSpPr txBox="1"/>
          <p:nvPr>
            <p:ph idx="3" type="subTitle"/>
          </p:nvPr>
        </p:nvSpPr>
        <p:spPr>
          <a:xfrm>
            <a:off x="3318900" y="20030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02" name="Google Shape;1102;p49"/>
          <p:cNvSpPr txBox="1"/>
          <p:nvPr>
            <p:ph type="title"/>
          </p:nvPr>
        </p:nvSpPr>
        <p:spPr>
          <a:xfrm>
            <a:off x="5917800" y="540000"/>
            <a:ext cx="25062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3" name="Google Shape;1103;p49"/>
          <p:cNvSpPr txBox="1"/>
          <p:nvPr>
            <p:ph idx="4" type="subTitle"/>
          </p:nvPr>
        </p:nvSpPr>
        <p:spPr>
          <a:xfrm>
            <a:off x="8041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4" name="Google Shape;1104;p49"/>
          <p:cNvSpPr txBox="1"/>
          <p:nvPr>
            <p:ph idx="5" type="subTitle"/>
          </p:nvPr>
        </p:nvSpPr>
        <p:spPr>
          <a:xfrm>
            <a:off x="58336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5" name="Google Shape;1105;p49"/>
          <p:cNvSpPr txBox="1"/>
          <p:nvPr>
            <p:ph idx="6" type="subTitle"/>
          </p:nvPr>
        </p:nvSpPr>
        <p:spPr>
          <a:xfrm>
            <a:off x="3318900" y="2389956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8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7" name="Google Shape;1107;p50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08" name="Google Shape;1108;p5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50"/>
          <p:cNvSpPr txBox="1"/>
          <p:nvPr>
            <p:ph idx="1" type="subTitle"/>
          </p:nvPr>
        </p:nvSpPr>
        <p:spPr>
          <a:xfrm>
            <a:off x="1342450" y="3241403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31" name="Google Shape;1131;p50"/>
          <p:cNvSpPr txBox="1"/>
          <p:nvPr>
            <p:ph idx="2" type="subTitle"/>
          </p:nvPr>
        </p:nvSpPr>
        <p:spPr>
          <a:xfrm>
            <a:off x="5295350" y="323209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132" name="Google Shape;1132;p50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3" name="Google Shape;1133;p50"/>
          <p:cNvSpPr txBox="1"/>
          <p:nvPr>
            <p:ph idx="3" type="subTitle"/>
          </p:nvPr>
        </p:nvSpPr>
        <p:spPr>
          <a:xfrm>
            <a:off x="1342450" y="3615440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4" name="Google Shape;1134;p50"/>
          <p:cNvSpPr txBox="1"/>
          <p:nvPr>
            <p:ph idx="4" type="subTitle"/>
          </p:nvPr>
        </p:nvSpPr>
        <p:spPr>
          <a:xfrm>
            <a:off x="5295350" y="3606127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5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37" name="Google Shape;1137;p5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9" name="Google Shape;1159;p51"/>
          <p:cNvSpPr txBox="1"/>
          <p:nvPr>
            <p:ph type="ctrTitle"/>
          </p:nvPr>
        </p:nvSpPr>
        <p:spPr>
          <a:xfrm>
            <a:off x="3443847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60" name="Google Shape;1160;p51"/>
          <p:cNvSpPr txBox="1"/>
          <p:nvPr>
            <p:ph idx="1" type="subTitle"/>
          </p:nvPr>
        </p:nvSpPr>
        <p:spPr>
          <a:xfrm>
            <a:off x="3443847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1" name="Google Shape;1161;p51"/>
          <p:cNvSpPr txBox="1"/>
          <p:nvPr>
            <p:ph idx="2" type="subTitle"/>
          </p:nvPr>
        </p:nvSpPr>
        <p:spPr>
          <a:xfrm>
            <a:off x="475992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2" name="Google Shape;1162;p51"/>
          <p:cNvSpPr txBox="1"/>
          <p:nvPr>
            <p:ph idx="3" type="ctrTitle"/>
          </p:nvPr>
        </p:nvSpPr>
        <p:spPr>
          <a:xfrm>
            <a:off x="475992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63" name="Google Shape;1163;p51"/>
          <p:cNvSpPr txBox="1"/>
          <p:nvPr>
            <p:ph idx="4" type="ctrTitle"/>
          </p:nvPr>
        </p:nvSpPr>
        <p:spPr>
          <a:xfrm>
            <a:off x="81170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64" name="Google Shape;1164;p51"/>
          <p:cNvSpPr txBox="1"/>
          <p:nvPr>
            <p:ph idx="5" type="subTitle"/>
          </p:nvPr>
        </p:nvSpPr>
        <p:spPr>
          <a:xfrm>
            <a:off x="81170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5" name="Google Shape;1165;p51"/>
          <p:cNvSpPr txBox="1"/>
          <p:nvPr>
            <p:ph idx="6" type="subTitle"/>
          </p:nvPr>
        </p:nvSpPr>
        <p:spPr>
          <a:xfrm>
            <a:off x="212778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6" name="Google Shape;1166;p51"/>
          <p:cNvSpPr txBox="1"/>
          <p:nvPr>
            <p:ph idx="7" type="ctrTitle"/>
          </p:nvPr>
        </p:nvSpPr>
        <p:spPr>
          <a:xfrm>
            <a:off x="212778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67" name="Google Shape;1167;p51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8" name="Google Shape;1168;p51"/>
          <p:cNvSpPr txBox="1"/>
          <p:nvPr>
            <p:ph idx="9" type="ctrTitle"/>
          </p:nvPr>
        </p:nvSpPr>
        <p:spPr>
          <a:xfrm>
            <a:off x="607599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169" name="Google Shape;1169;p51"/>
          <p:cNvSpPr txBox="1"/>
          <p:nvPr>
            <p:ph idx="13" type="subTitle"/>
          </p:nvPr>
        </p:nvSpPr>
        <p:spPr>
          <a:xfrm>
            <a:off x="607599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5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72" name="Google Shape;1172;p5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5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1" name="Google Shape;1191;p52"/>
          <p:cNvSpPr txBox="1"/>
          <p:nvPr>
            <p:ph hasCustomPrompt="1" type="title"/>
          </p:nvPr>
        </p:nvSpPr>
        <p:spPr>
          <a:xfrm>
            <a:off x="715349" y="1829975"/>
            <a:ext cx="52644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2" name="Google Shape;1192;p52"/>
          <p:cNvSpPr txBox="1"/>
          <p:nvPr>
            <p:ph idx="1" type="body"/>
          </p:nvPr>
        </p:nvSpPr>
        <p:spPr>
          <a:xfrm>
            <a:off x="715350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33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5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195" name="Google Shape;1195;p5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4" name="Google Shape;1214;p53"/>
          <p:cNvSpPr txBox="1"/>
          <p:nvPr>
            <p:ph hasCustomPrompt="1" type="title"/>
          </p:nvPr>
        </p:nvSpPr>
        <p:spPr>
          <a:xfrm>
            <a:off x="3772625" y="1829975"/>
            <a:ext cx="4569300" cy="89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5" name="Google Shape;1215;p53"/>
          <p:cNvSpPr txBox="1"/>
          <p:nvPr>
            <p:ph idx="1" type="body"/>
          </p:nvPr>
        </p:nvSpPr>
        <p:spPr>
          <a:xfrm>
            <a:off x="3772649" y="2823072"/>
            <a:ext cx="45693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7" name="Google Shape;1217;p54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18" name="Google Shape;1218;p54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19" name="Google Shape;1219;p5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20" name="Google Shape;1220;p54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21" name="Google Shape;1221;p5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5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5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5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5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5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5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5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5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5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5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5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5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5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5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6" name="Google Shape;1236;p54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237" name="Google Shape;1237;p54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54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54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54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54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54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54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54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54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54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54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54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54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54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54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52" name="Google Shape;1252;p54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3" name="Google Shape;1253;p54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4" name="Google Shape;1254;p54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5" name="Google Shape;1255;p54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6" name="Google Shape;1256;p54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7" name="Google Shape;1257;p54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8" name="Google Shape;1258;p54"/>
          <p:cNvSpPr txBox="1"/>
          <p:nvPr>
            <p:ph hasCustomPrompt="1" type="title"/>
          </p:nvPr>
        </p:nvSpPr>
        <p:spPr>
          <a:xfrm>
            <a:off x="720000" y="1143700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9" name="Google Shape;1259;p54"/>
          <p:cNvSpPr txBox="1"/>
          <p:nvPr>
            <p:ph hasCustomPrompt="1" idx="2" type="title"/>
          </p:nvPr>
        </p:nvSpPr>
        <p:spPr>
          <a:xfrm>
            <a:off x="720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0" name="Google Shape;1260;p54"/>
          <p:cNvSpPr txBox="1"/>
          <p:nvPr>
            <p:ph hasCustomPrompt="1" idx="3" type="title"/>
          </p:nvPr>
        </p:nvSpPr>
        <p:spPr>
          <a:xfrm>
            <a:off x="5094000" y="2946225"/>
            <a:ext cx="33300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1" name="Google Shape;1261;p54"/>
          <p:cNvSpPr txBox="1"/>
          <p:nvPr>
            <p:ph idx="1" type="subTitle"/>
          </p:nvPr>
        </p:nvSpPr>
        <p:spPr>
          <a:xfrm>
            <a:off x="915300" y="1964863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2" name="Google Shape;1262;p54"/>
          <p:cNvSpPr txBox="1"/>
          <p:nvPr>
            <p:ph idx="4" type="subTitle"/>
          </p:nvPr>
        </p:nvSpPr>
        <p:spPr>
          <a:xfrm>
            <a:off x="915300" y="3754738"/>
            <a:ext cx="293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3" name="Google Shape;1263;p54"/>
          <p:cNvSpPr txBox="1"/>
          <p:nvPr>
            <p:ph idx="5" type="subTitle"/>
          </p:nvPr>
        </p:nvSpPr>
        <p:spPr>
          <a:xfrm>
            <a:off x="5192850" y="3754772"/>
            <a:ext cx="313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3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" name="Google Shape;1265;p55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266" name="Google Shape;1266;p5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5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5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5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5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55"/>
          <p:cNvSpPr txBox="1"/>
          <p:nvPr>
            <p:ph hasCustomPrompt="1" type="title"/>
          </p:nvPr>
        </p:nvSpPr>
        <p:spPr>
          <a:xfrm>
            <a:off x="3285938" y="11437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6" name="Google Shape;1286;p55"/>
          <p:cNvSpPr txBox="1"/>
          <p:nvPr>
            <p:ph idx="1" type="subTitle"/>
          </p:nvPr>
        </p:nvSpPr>
        <p:spPr>
          <a:xfrm>
            <a:off x="3285938" y="1964876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7" name="Google Shape;1287;p55"/>
          <p:cNvSpPr txBox="1"/>
          <p:nvPr>
            <p:ph hasCustomPrompt="1" idx="2" type="title"/>
          </p:nvPr>
        </p:nvSpPr>
        <p:spPr>
          <a:xfrm>
            <a:off x="3285938" y="2970100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8" name="Google Shape;1288;p55"/>
          <p:cNvSpPr txBox="1"/>
          <p:nvPr>
            <p:ph idx="3" type="subTitle"/>
          </p:nvPr>
        </p:nvSpPr>
        <p:spPr>
          <a:xfrm>
            <a:off x="3285938" y="3791277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9" name="Google Shape;1289;p55"/>
          <p:cNvSpPr txBox="1"/>
          <p:nvPr>
            <p:ph hasCustomPrompt="1" idx="4" type="title"/>
          </p:nvPr>
        </p:nvSpPr>
        <p:spPr>
          <a:xfrm>
            <a:off x="6030113" y="11563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0" name="Google Shape;1290;p55"/>
          <p:cNvSpPr txBox="1"/>
          <p:nvPr>
            <p:ph idx="5" type="subTitle"/>
          </p:nvPr>
        </p:nvSpPr>
        <p:spPr>
          <a:xfrm>
            <a:off x="6030113" y="19775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1" name="Google Shape;1291;p55"/>
          <p:cNvSpPr txBox="1"/>
          <p:nvPr>
            <p:ph hasCustomPrompt="1" idx="6" type="title"/>
          </p:nvPr>
        </p:nvSpPr>
        <p:spPr>
          <a:xfrm>
            <a:off x="6030113" y="2982738"/>
            <a:ext cx="2388900" cy="7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2" name="Google Shape;1292;p55"/>
          <p:cNvSpPr txBox="1"/>
          <p:nvPr>
            <p:ph idx="7" type="subTitle"/>
          </p:nvPr>
        </p:nvSpPr>
        <p:spPr>
          <a:xfrm>
            <a:off x="6030113" y="3803915"/>
            <a:ext cx="23889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5"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56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295" name="Google Shape;1295;p56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6" name="Google Shape;1296;p5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297" name="Google Shape;1297;p56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298" name="Google Shape;1298;p5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5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5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5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5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5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5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5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5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5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5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5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5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5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5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3" name="Google Shape;1313;p56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14" name="Google Shape;1314;p56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56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56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56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56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56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56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56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56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56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56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56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56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56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56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29" name="Google Shape;1329;p56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0" name="Google Shape;1330;p56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1" name="Google Shape;1331;p56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2" name="Google Shape;1332;p56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3" name="Google Shape;1333;p56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4" name="Google Shape;1334;p56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35" name="Google Shape;1335;p56"/>
          <p:cNvSpPr txBox="1"/>
          <p:nvPr>
            <p:ph idx="1" type="subTitle"/>
          </p:nvPr>
        </p:nvSpPr>
        <p:spPr>
          <a:xfrm>
            <a:off x="720000" y="2532242"/>
            <a:ext cx="23004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6" name="Google Shape;1336;p56"/>
          <p:cNvSpPr txBox="1"/>
          <p:nvPr>
            <p:ph type="title"/>
          </p:nvPr>
        </p:nvSpPr>
        <p:spPr>
          <a:xfrm>
            <a:off x="720000" y="1452200"/>
            <a:ext cx="1554900" cy="9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6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5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339" name="Google Shape;1339;p57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0" name="Google Shape;1340;p5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41" name="Google Shape;1341;p5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342" name="Google Shape;1342;p5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5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5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5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5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5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5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5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5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57" name="Google Shape;1357;p5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358" name="Google Shape;1358;p5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5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5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5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5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5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5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5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5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5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5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73" name="Google Shape;1373;p5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4" name="Google Shape;1374;p5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5" name="Google Shape;1375;p5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6" name="Google Shape;1376;p5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7" name="Google Shape;1377;p5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8" name="Google Shape;1378;p5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9" name="Google Shape;1379;p57"/>
          <p:cNvSpPr txBox="1"/>
          <p:nvPr>
            <p:ph idx="1" type="subTitle"/>
          </p:nvPr>
        </p:nvSpPr>
        <p:spPr>
          <a:xfrm>
            <a:off x="6302975" y="2571750"/>
            <a:ext cx="21213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0" name="Google Shape;1380;p57"/>
          <p:cNvSpPr txBox="1"/>
          <p:nvPr>
            <p:ph type="title"/>
          </p:nvPr>
        </p:nvSpPr>
        <p:spPr>
          <a:xfrm>
            <a:off x="6682500" y="1452213"/>
            <a:ext cx="1741500" cy="9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30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58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383" name="Google Shape;1383;p5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5" name="Google Shape;1405;p58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6" name="Google Shape;1406;p58"/>
          <p:cNvSpPr txBox="1"/>
          <p:nvPr>
            <p:ph idx="1" type="body"/>
          </p:nvPr>
        </p:nvSpPr>
        <p:spPr>
          <a:xfrm>
            <a:off x="720000" y="1246924"/>
            <a:ext cx="7704000" cy="3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5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9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5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09" name="Google Shape;1409;p5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428" name="Google Shape;1428;p59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9" name="Google Shape;1429;p59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59"/>
          <p:cNvSpPr txBox="1"/>
          <p:nvPr>
            <p:ph type="ctrTitle"/>
          </p:nvPr>
        </p:nvSpPr>
        <p:spPr>
          <a:xfrm>
            <a:off x="2351875" y="540000"/>
            <a:ext cx="4440300" cy="92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1" name="Google Shape;1431;p59"/>
          <p:cNvSpPr txBox="1"/>
          <p:nvPr/>
        </p:nvSpPr>
        <p:spPr>
          <a:xfrm>
            <a:off x="2422213" y="3592175"/>
            <a:ext cx="42996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and infographics &amp; images by </a:t>
            </a:r>
            <a:r>
              <a:rPr lang="en" sz="1200">
                <a:solidFill>
                  <a:srgbClr val="434343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2" name="Google Shape;1432;p59"/>
          <p:cNvSpPr txBox="1"/>
          <p:nvPr>
            <p:ph idx="1" type="subTitle"/>
          </p:nvPr>
        </p:nvSpPr>
        <p:spPr>
          <a:xfrm>
            <a:off x="2955600" y="2255325"/>
            <a:ext cx="323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433" name="Google Shape;1433;p59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434" name="Google Shape;1434;p59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6" name="Google Shape;1446;p60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447" name="Google Shape;1447;p60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8" name="Google Shape;1448;p6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49" name="Google Shape;1449;p60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450" name="Google Shape;1450;p6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6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6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6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6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6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6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6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6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6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6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6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6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6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6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5" name="Google Shape;1465;p60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466" name="Google Shape;1466;p60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60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60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60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60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60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60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60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60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60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60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60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60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60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60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81" name="Google Shape;1481;p60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60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60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4" name="Google Shape;1484;p60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5" name="Google Shape;1485;p60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6" name="Google Shape;1486;p60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6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8" name="Google Shape;1488;p6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489" name="Google Shape;1489;p6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6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6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6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6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6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6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6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6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6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6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6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6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6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6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6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6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6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6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8" name="Google Shape;1508;p61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9" name="Google Shape;1509;p61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0" name="Google Shape;1510;p61"/>
          <p:cNvGrpSpPr/>
          <p:nvPr/>
        </p:nvGrpSpPr>
        <p:grpSpPr>
          <a:xfrm rot="697126">
            <a:off x="8218474" y="-369190"/>
            <a:ext cx="1305393" cy="1346461"/>
            <a:chOff x="1492000" y="427450"/>
            <a:chExt cx="1188000" cy="1225375"/>
          </a:xfrm>
        </p:grpSpPr>
        <p:sp>
          <p:nvSpPr>
            <p:cNvPr id="1511" name="Google Shape;1511;p61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61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61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61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61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61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61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61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61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61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61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7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6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524" name="Google Shape;1524;p6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6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6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6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6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6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6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6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6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6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6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6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6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6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6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6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6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6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6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6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6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6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8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6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548" name="Google Shape;1548;p6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6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6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6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6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6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6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6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6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6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6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6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6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6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6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6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6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6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6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6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6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6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63"/>
          <p:cNvGrpSpPr/>
          <p:nvPr/>
        </p:nvGrpSpPr>
        <p:grpSpPr>
          <a:xfrm>
            <a:off x="2995920" y="1056023"/>
            <a:ext cx="3152176" cy="3031462"/>
            <a:chOff x="1857000" y="3245400"/>
            <a:chExt cx="1233825" cy="1186575"/>
          </a:xfrm>
        </p:grpSpPr>
        <p:sp>
          <p:nvSpPr>
            <p:cNvPr id="1571" name="Google Shape;1571;p63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63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6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39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8" name="Google Shape;1578;p64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579" name="Google Shape;1579;p6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6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6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6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6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6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6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6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6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6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6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6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6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6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6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6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6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6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6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6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6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6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64"/>
          <p:cNvGrpSpPr/>
          <p:nvPr/>
        </p:nvGrpSpPr>
        <p:grpSpPr>
          <a:xfrm>
            <a:off x="262" y="2729663"/>
            <a:ext cx="2995174" cy="2414033"/>
            <a:chOff x="6562292" y="3785209"/>
            <a:chExt cx="1875030" cy="1511226"/>
          </a:xfrm>
        </p:grpSpPr>
        <p:grpSp>
          <p:nvGrpSpPr>
            <p:cNvPr id="1602" name="Google Shape;1602;p64"/>
            <p:cNvGrpSpPr/>
            <p:nvPr/>
          </p:nvGrpSpPr>
          <p:grpSpPr>
            <a:xfrm>
              <a:off x="7717466" y="3785209"/>
              <a:ext cx="719856" cy="680112"/>
              <a:chOff x="7717200" y="3905550"/>
              <a:chExt cx="592377" cy="559671"/>
            </a:xfrm>
          </p:grpSpPr>
          <p:sp>
            <p:nvSpPr>
              <p:cNvPr id="1603" name="Google Shape;1603;p64"/>
              <p:cNvSpPr/>
              <p:nvPr/>
            </p:nvSpPr>
            <p:spPr>
              <a:xfrm>
                <a:off x="7724869" y="3917054"/>
                <a:ext cx="581268" cy="532152"/>
              </a:xfrm>
              <a:custGeom>
                <a:rect b="b" l="l" r="r" t="t"/>
                <a:pathLst>
                  <a:path extrusionOk="0" h="9437" w="10308">
                    <a:moveTo>
                      <a:pt x="10129" y="1"/>
                    </a:moveTo>
                    <a:cubicBezTo>
                      <a:pt x="9518" y="1"/>
                      <a:pt x="4203" y="2425"/>
                      <a:pt x="3814" y="2672"/>
                    </a:cubicBezTo>
                    <a:cubicBezTo>
                      <a:pt x="3407" y="2932"/>
                      <a:pt x="0" y="4549"/>
                      <a:pt x="0" y="4684"/>
                    </a:cubicBezTo>
                    <a:cubicBezTo>
                      <a:pt x="0" y="4808"/>
                      <a:pt x="2382" y="5425"/>
                      <a:pt x="2382" y="5425"/>
                    </a:cubicBezTo>
                    <a:cubicBezTo>
                      <a:pt x="2382" y="5425"/>
                      <a:pt x="2456" y="6129"/>
                      <a:pt x="2580" y="6771"/>
                    </a:cubicBezTo>
                    <a:cubicBezTo>
                      <a:pt x="2703" y="7400"/>
                      <a:pt x="2963" y="8511"/>
                      <a:pt x="2963" y="8511"/>
                    </a:cubicBezTo>
                    <a:cubicBezTo>
                      <a:pt x="3308" y="8474"/>
                      <a:pt x="4901" y="7104"/>
                      <a:pt x="4901" y="7104"/>
                    </a:cubicBezTo>
                    <a:cubicBezTo>
                      <a:pt x="4901" y="7104"/>
                      <a:pt x="6308" y="9424"/>
                      <a:pt x="6542" y="9437"/>
                    </a:cubicBezTo>
                    <a:cubicBezTo>
                      <a:pt x="6543" y="9437"/>
                      <a:pt x="6543" y="9437"/>
                      <a:pt x="6543" y="9437"/>
                    </a:cubicBezTo>
                    <a:cubicBezTo>
                      <a:pt x="6786" y="9437"/>
                      <a:pt x="10307" y="265"/>
                      <a:pt x="10184" y="18"/>
                    </a:cubicBezTo>
                    <a:cubicBezTo>
                      <a:pt x="10177" y="6"/>
                      <a:pt x="10159" y="1"/>
                      <a:pt x="101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64"/>
              <p:cNvSpPr/>
              <p:nvPr/>
            </p:nvSpPr>
            <p:spPr>
              <a:xfrm>
                <a:off x="7717200" y="3905550"/>
                <a:ext cx="592377" cy="559671"/>
              </a:xfrm>
              <a:custGeom>
                <a:rect b="b" l="l" r="r" t="t"/>
                <a:pathLst>
                  <a:path extrusionOk="0" h="9925" w="10505">
                    <a:moveTo>
                      <a:pt x="9764" y="420"/>
                    </a:moveTo>
                    <a:cubicBezTo>
                      <a:pt x="9147" y="827"/>
                      <a:pt x="8518" y="1247"/>
                      <a:pt x="7913" y="1654"/>
                    </a:cubicBezTo>
                    <a:cubicBezTo>
                      <a:pt x="7715" y="1802"/>
                      <a:pt x="7505" y="1938"/>
                      <a:pt x="7283" y="2086"/>
                    </a:cubicBezTo>
                    <a:cubicBezTo>
                      <a:pt x="6111" y="2889"/>
                      <a:pt x="4728" y="3839"/>
                      <a:pt x="3382" y="4851"/>
                    </a:cubicBezTo>
                    <a:cubicBezTo>
                      <a:pt x="3148" y="5037"/>
                      <a:pt x="2926" y="5209"/>
                      <a:pt x="2728" y="5382"/>
                    </a:cubicBezTo>
                    <a:lnTo>
                      <a:pt x="2679" y="5419"/>
                    </a:lnTo>
                    <a:lnTo>
                      <a:pt x="2605" y="5493"/>
                    </a:lnTo>
                    <a:cubicBezTo>
                      <a:pt x="2506" y="5432"/>
                      <a:pt x="2407" y="5382"/>
                      <a:pt x="2296" y="5370"/>
                    </a:cubicBezTo>
                    <a:lnTo>
                      <a:pt x="2197" y="5345"/>
                    </a:lnTo>
                    <a:cubicBezTo>
                      <a:pt x="1963" y="5259"/>
                      <a:pt x="1728" y="5197"/>
                      <a:pt x="1482" y="5123"/>
                    </a:cubicBezTo>
                    <a:cubicBezTo>
                      <a:pt x="1087" y="5000"/>
                      <a:pt x="716" y="4913"/>
                      <a:pt x="358" y="4839"/>
                    </a:cubicBezTo>
                    <a:lnTo>
                      <a:pt x="371" y="4839"/>
                    </a:lnTo>
                    <a:lnTo>
                      <a:pt x="420" y="4802"/>
                    </a:lnTo>
                    <a:cubicBezTo>
                      <a:pt x="506" y="4740"/>
                      <a:pt x="605" y="4679"/>
                      <a:pt x="704" y="4629"/>
                    </a:cubicBezTo>
                    <a:cubicBezTo>
                      <a:pt x="815" y="4568"/>
                      <a:pt x="938" y="4518"/>
                      <a:pt x="1062" y="4456"/>
                    </a:cubicBezTo>
                    <a:lnTo>
                      <a:pt x="1210" y="4382"/>
                    </a:lnTo>
                    <a:cubicBezTo>
                      <a:pt x="1802" y="4098"/>
                      <a:pt x="2407" y="3790"/>
                      <a:pt x="3062" y="3457"/>
                    </a:cubicBezTo>
                    <a:cubicBezTo>
                      <a:pt x="3432" y="3259"/>
                      <a:pt x="3827" y="3062"/>
                      <a:pt x="4296" y="2827"/>
                    </a:cubicBezTo>
                    <a:cubicBezTo>
                      <a:pt x="5975" y="1988"/>
                      <a:pt x="7382" y="1309"/>
                      <a:pt x="8876" y="729"/>
                    </a:cubicBezTo>
                    <a:cubicBezTo>
                      <a:pt x="9159" y="605"/>
                      <a:pt x="9468" y="506"/>
                      <a:pt x="9764" y="420"/>
                    </a:cubicBezTo>
                    <a:close/>
                    <a:moveTo>
                      <a:pt x="9949" y="494"/>
                    </a:moveTo>
                    <a:lnTo>
                      <a:pt x="9949" y="494"/>
                    </a:lnTo>
                    <a:cubicBezTo>
                      <a:pt x="9814" y="630"/>
                      <a:pt x="9678" y="790"/>
                      <a:pt x="9542" y="938"/>
                    </a:cubicBezTo>
                    <a:cubicBezTo>
                      <a:pt x="9468" y="1037"/>
                      <a:pt x="9394" y="1124"/>
                      <a:pt x="9320" y="1198"/>
                    </a:cubicBezTo>
                    <a:cubicBezTo>
                      <a:pt x="8900" y="1654"/>
                      <a:pt x="8468" y="2111"/>
                      <a:pt x="8049" y="2568"/>
                    </a:cubicBezTo>
                    <a:cubicBezTo>
                      <a:pt x="7296" y="3358"/>
                      <a:pt x="6543" y="4148"/>
                      <a:pt x="5790" y="4938"/>
                    </a:cubicBezTo>
                    <a:lnTo>
                      <a:pt x="5283" y="5469"/>
                    </a:lnTo>
                    <a:lnTo>
                      <a:pt x="4913" y="5864"/>
                    </a:lnTo>
                    <a:cubicBezTo>
                      <a:pt x="4777" y="6012"/>
                      <a:pt x="4642" y="6160"/>
                      <a:pt x="4493" y="6308"/>
                    </a:cubicBezTo>
                    <a:lnTo>
                      <a:pt x="4469" y="6308"/>
                    </a:lnTo>
                    <a:cubicBezTo>
                      <a:pt x="4358" y="6370"/>
                      <a:pt x="4259" y="6456"/>
                      <a:pt x="4197" y="6567"/>
                    </a:cubicBezTo>
                    <a:cubicBezTo>
                      <a:pt x="4173" y="6580"/>
                      <a:pt x="4160" y="6604"/>
                      <a:pt x="4148" y="6617"/>
                    </a:cubicBezTo>
                    <a:cubicBezTo>
                      <a:pt x="4061" y="6740"/>
                      <a:pt x="3987" y="6863"/>
                      <a:pt x="3913" y="6987"/>
                    </a:cubicBezTo>
                    <a:lnTo>
                      <a:pt x="3864" y="7086"/>
                    </a:lnTo>
                    <a:cubicBezTo>
                      <a:pt x="3790" y="7209"/>
                      <a:pt x="3716" y="7320"/>
                      <a:pt x="3642" y="7431"/>
                    </a:cubicBezTo>
                    <a:cubicBezTo>
                      <a:pt x="3580" y="7555"/>
                      <a:pt x="3518" y="7641"/>
                      <a:pt x="3444" y="7752"/>
                    </a:cubicBezTo>
                    <a:lnTo>
                      <a:pt x="3173" y="8221"/>
                    </a:lnTo>
                    <a:lnTo>
                      <a:pt x="3123" y="8295"/>
                    </a:lnTo>
                    <a:cubicBezTo>
                      <a:pt x="3025" y="7876"/>
                      <a:pt x="2950" y="7444"/>
                      <a:pt x="2889" y="7024"/>
                    </a:cubicBezTo>
                    <a:cubicBezTo>
                      <a:pt x="2827" y="6592"/>
                      <a:pt x="2765" y="6148"/>
                      <a:pt x="2654" y="5728"/>
                    </a:cubicBezTo>
                    <a:cubicBezTo>
                      <a:pt x="2679" y="5678"/>
                      <a:pt x="2691" y="5629"/>
                      <a:pt x="2679" y="5580"/>
                    </a:cubicBezTo>
                    <a:cubicBezTo>
                      <a:pt x="2827" y="5456"/>
                      <a:pt x="2975" y="5333"/>
                      <a:pt x="3136" y="5222"/>
                    </a:cubicBezTo>
                    <a:cubicBezTo>
                      <a:pt x="3210" y="5172"/>
                      <a:pt x="3284" y="5123"/>
                      <a:pt x="3358" y="5074"/>
                    </a:cubicBezTo>
                    <a:cubicBezTo>
                      <a:pt x="3950" y="4629"/>
                      <a:pt x="4568" y="4197"/>
                      <a:pt x="5098" y="3815"/>
                    </a:cubicBezTo>
                    <a:cubicBezTo>
                      <a:pt x="6333" y="2950"/>
                      <a:pt x="7666" y="2025"/>
                      <a:pt x="9024" y="1111"/>
                    </a:cubicBezTo>
                    <a:lnTo>
                      <a:pt x="9196" y="988"/>
                    </a:lnTo>
                    <a:cubicBezTo>
                      <a:pt x="9443" y="827"/>
                      <a:pt x="9703" y="654"/>
                      <a:pt x="9949" y="494"/>
                    </a:cubicBezTo>
                    <a:close/>
                    <a:moveTo>
                      <a:pt x="4530" y="6530"/>
                    </a:moveTo>
                    <a:cubicBezTo>
                      <a:pt x="4555" y="6555"/>
                      <a:pt x="4580" y="6580"/>
                      <a:pt x="4592" y="6617"/>
                    </a:cubicBezTo>
                    <a:lnTo>
                      <a:pt x="4617" y="6641"/>
                    </a:lnTo>
                    <a:cubicBezTo>
                      <a:pt x="4679" y="6777"/>
                      <a:pt x="4753" y="6901"/>
                      <a:pt x="4802" y="7036"/>
                    </a:cubicBezTo>
                    <a:lnTo>
                      <a:pt x="4839" y="7110"/>
                    </a:lnTo>
                    <a:cubicBezTo>
                      <a:pt x="4864" y="7160"/>
                      <a:pt x="4888" y="7221"/>
                      <a:pt x="4925" y="7283"/>
                    </a:cubicBezTo>
                    <a:cubicBezTo>
                      <a:pt x="4802" y="7345"/>
                      <a:pt x="4691" y="7419"/>
                      <a:pt x="4580" y="7505"/>
                    </a:cubicBezTo>
                    <a:cubicBezTo>
                      <a:pt x="4555" y="7530"/>
                      <a:pt x="4530" y="7542"/>
                      <a:pt x="4493" y="7567"/>
                    </a:cubicBezTo>
                    <a:cubicBezTo>
                      <a:pt x="4333" y="7691"/>
                      <a:pt x="4160" y="7826"/>
                      <a:pt x="4000" y="7950"/>
                    </a:cubicBezTo>
                    <a:cubicBezTo>
                      <a:pt x="3901" y="8024"/>
                      <a:pt x="3815" y="8098"/>
                      <a:pt x="3728" y="8172"/>
                    </a:cubicBezTo>
                    <a:lnTo>
                      <a:pt x="3580" y="8308"/>
                    </a:lnTo>
                    <a:lnTo>
                      <a:pt x="3518" y="8357"/>
                    </a:lnTo>
                    <a:cubicBezTo>
                      <a:pt x="3457" y="8406"/>
                      <a:pt x="3395" y="8456"/>
                      <a:pt x="3321" y="8505"/>
                    </a:cubicBezTo>
                    <a:cubicBezTo>
                      <a:pt x="3407" y="8382"/>
                      <a:pt x="3481" y="8258"/>
                      <a:pt x="3555" y="8135"/>
                    </a:cubicBezTo>
                    <a:cubicBezTo>
                      <a:pt x="3703" y="7876"/>
                      <a:pt x="3864" y="7629"/>
                      <a:pt x="4000" y="7370"/>
                    </a:cubicBezTo>
                    <a:cubicBezTo>
                      <a:pt x="4049" y="7296"/>
                      <a:pt x="4086" y="7209"/>
                      <a:pt x="4135" y="7123"/>
                    </a:cubicBezTo>
                    <a:cubicBezTo>
                      <a:pt x="4222" y="6925"/>
                      <a:pt x="4333" y="6752"/>
                      <a:pt x="4469" y="6592"/>
                    </a:cubicBezTo>
                    <a:cubicBezTo>
                      <a:pt x="4493" y="6567"/>
                      <a:pt x="4506" y="6543"/>
                      <a:pt x="4530" y="6530"/>
                    </a:cubicBezTo>
                    <a:close/>
                    <a:moveTo>
                      <a:pt x="9912" y="877"/>
                    </a:moveTo>
                    <a:lnTo>
                      <a:pt x="9912" y="877"/>
                    </a:lnTo>
                    <a:cubicBezTo>
                      <a:pt x="9826" y="1087"/>
                      <a:pt x="9752" y="1296"/>
                      <a:pt x="9690" y="1469"/>
                    </a:cubicBezTo>
                    <a:cubicBezTo>
                      <a:pt x="9431" y="2222"/>
                      <a:pt x="9147" y="2963"/>
                      <a:pt x="8876" y="3654"/>
                    </a:cubicBezTo>
                    <a:cubicBezTo>
                      <a:pt x="8567" y="4444"/>
                      <a:pt x="8258" y="5246"/>
                      <a:pt x="7950" y="6049"/>
                    </a:cubicBezTo>
                    <a:cubicBezTo>
                      <a:pt x="7654" y="6802"/>
                      <a:pt x="7357" y="7567"/>
                      <a:pt x="7073" y="8320"/>
                    </a:cubicBezTo>
                    <a:cubicBezTo>
                      <a:pt x="7012" y="8456"/>
                      <a:pt x="6962" y="8604"/>
                      <a:pt x="6913" y="8740"/>
                    </a:cubicBezTo>
                    <a:cubicBezTo>
                      <a:pt x="6839" y="8962"/>
                      <a:pt x="6752" y="9196"/>
                      <a:pt x="6666" y="9406"/>
                    </a:cubicBezTo>
                    <a:cubicBezTo>
                      <a:pt x="6580" y="9258"/>
                      <a:pt x="6506" y="9110"/>
                      <a:pt x="6407" y="8974"/>
                    </a:cubicBezTo>
                    <a:lnTo>
                      <a:pt x="6333" y="8863"/>
                    </a:lnTo>
                    <a:lnTo>
                      <a:pt x="6197" y="8666"/>
                    </a:lnTo>
                    <a:cubicBezTo>
                      <a:pt x="6073" y="8468"/>
                      <a:pt x="5938" y="8258"/>
                      <a:pt x="5814" y="8061"/>
                    </a:cubicBezTo>
                    <a:cubicBezTo>
                      <a:pt x="5580" y="7715"/>
                      <a:pt x="5345" y="7345"/>
                      <a:pt x="5086" y="6851"/>
                    </a:cubicBezTo>
                    <a:lnTo>
                      <a:pt x="5061" y="6814"/>
                    </a:lnTo>
                    <a:cubicBezTo>
                      <a:pt x="4975" y="6666"/>
                      <a:pt x="4839" y="6407"/>
                      <a:pt x="4654" y="6333"/>
                    </a:cubicBezTo>
                    <a:cubicBezTo>
                      <a:pt x="5197" y="5839"/>
                      <a:pt x="5703" y="5308"/>
                      <a:pt x="6197" y="4790"/>
                    </a:cubicBezTo>
                    <a:cubicBezTo>
                      <a:pt x="6320" y="4654"/>
                      <a:pt x="6444" y="4530"/>
                      <a:pt x="6567" y="4395"/>
                    </a:cubicBezTo>
                    <a:cubicBezTo>
                      <a:pt x="7394" y="3531"/>
                      <a:pt x="8382" y="2494"/>
                      <a:pt x="9345" y="1469"/>
                    </a:cubicBezTo>
                    <a:cubicBezTo>
                      <a:pt x="9419" y="1383"/>
                      <a:pt x="9493" y="1309"/>
                      <a:pt x="9579" y="1222"/>
                    </a:cubicBezTo>
                    <a:cubicBezTo>
                      <a:pt x="9690" y="1111"/>
                      <a:pt x="9801" y="1000"/>
                      <a:pt x="9912" y="877"/>
                    </a:cubicBezTo>
                    <a:close/>
                    <a:moveTo>
                      <a:pt x="10172" y="0"/>
                    </a:moveTo>
                    <a:cubicBezTo>
                      <a:pt x="10085" y="0"/>
                      <a:pt x="10011" y="13"/>
                      <a:pt x="9937" y="25"/>
                    </a:cubicBezTo>
                    <a:cubicBezTo>
                      <a:pt x="9653" y="99"/>
                      <a:pt x="9369" y="185"/>
                      <a:pt x="9098" y="297"/>
                    </a:cubicBezTo>
                    <a:cubicBezTo>
                      <a:pt x="8258" y="605"/>
                      <a:pt x="7444" y="988"/>
                      <a:pt x="6691" y="1346"/>
                    </a:cubicBezTo>
                    <a:cubicBezTo>
                      <a:pt x="5506" y="1914"/>
                      <a:pt x="4271" y="2543"/>
                      <a:pt x="2913" y="3247"/>
                    </a:cubicBezTo>
                    <a:cubicBezTo>
                      <a:pt x="2407" y="3518"/>
                      <a:pt x="1889" y="3777"/>
                      <a:pt x="1370" y="4024"/>
                    </a:cubicBezTo>
                    <a:lnTo>
                      <a:pt x="667" y="4382"/>
                    </a:lnTo>
                    <a:cubicBezTo>
                      <a:pt x="482" y="4469"/>
                      <a:pt x="309" y="4568"/>
                      <a:pt x="161" y="4703"/>
                    </a:cubicBezTo>
                    <a:cubicBezTo>
                      <a:pt x="136" y="4728"/>
                      <a:pt x="111" y="4765"/>
                      <a:pt x="99" y="4802"/>
                    </a:cubicBezTo>
                    <a:cubicBezTo>
                      <a:pt x="50" y="4814"/>
                      <a:pt x="25" y="4851"/>
                      <a:pt x="13" y="4888"/>
                    </a:cubicBezTo>
                    <a:cubicBezTo>
                      <a:pt x="0" y="4938"/>
                      <a:pt x="25" y="4975"/>
                      <a:pt x="62" y="5000"/>
                    </a:cubicBezTo>
                    <a:cubicBezTo>
                      <a:pt x="482" y="5172"/>
                      <a:pt x="914" y="5333"/>
                      <a:pt x="1346" y="5456"/>
                    </a:cubicBezTo>
                    <a:cubicBezTo>
                      <a:pt x="1593" y="5530"/>
                      <a:pt x="1827" y="5617"/>
                      <a:pt x="2074" y="5691"/>
                    </a:cubicBezTo>
                    <a:cubicBezTo>
                      <a:pt x="2160" y="5715"/>
                      <a:pt x="2235" y="5740"/>
                      <a:pt x="2321" y="5765"/>
                    </a:cubicBezTo>
                    <a:lnTo>
                      <a:pt x="2395" y="5790"/>
                    </a:lnTo>
                    <a:lnTo>
                      <a:pt x="2407" y="5802"/>
                    </a:lnTo>
                    <a:cubicBezTo>
                      <a:pt x="2432" y="5814"/>
                      <a:pt x="2444" y="5827"/>
                      <a:pt x="2469" y="5827"/>
                    </a:cubicBezTo>
                    <a:cubicBezTo>
                      <a:pt x="2494" y="6061"/>
                      <a:pt x="2518" y="6283"/>
                      <a:pt x="2543" y="6518"/>
                    </a:cubicBezTo>
                    <a:cubicBezTo>
                      <a:pt x="2617" y="7246"/>
                      <a:pt x="2691" y="7999"/>
                      <a:pt x="2950" y="8690"/>
                    </a:cubicBezTo>
                    <a:lnTo>
                      <a:pt x="2950" y="8703"/>
                    </a:lnTo>
                    <a:cubicBezTo>
                      <a:pt x="2950" y="8740"/>
                      <a:pt x="2963" y="8764"/>
                      <a:pt x="2987" y="8789"/>
                    </a:cubicBezTo>
                    <a:cubicBezTo>
                      <a:pt x="3012" y="8838"/>
                      <a:pt x="3062" y="8876"/>
                      <a:pt x="3111" y="8876"/>
                    </a:cubicBezTo>
                    <a:lnTo>
                      <a:pt x="3148" y="8876"/>
                    </a:lnTo>
                    <a:cubicBezTo>
                      <a:pt x="3457" y="8764"/>
                      <a:pt x="3728" y="8604"/>
                      <a:pt x="3975" y="8382"/>
                    </a:cubicBezTo>
                    <a:cubicBezTo>
                      <a:pt x="4012" y="8345"/>
                      <a:pt x="4061" y="8308"/>
                      <a:pt x="4111" y="8271"/>
                    </a:cubicBezTo>
                    <a:cubicBezTo>
                      <a:pt x="4222" y="8184"/>
                      <a:pt x="4333" y="8098"/>
                      <a:pt x="4444" y="8024"/>
                    </a:cubicBezTo>
                    <a:lnTo>
                      <a:pt x="4617" y="7900"/>
                    </a:lnTo>
                    <a:lnTo>
                      <a:pt x="4765" y="7789"/>
                    </a:lnTo>
                    <a:cubicBezTo>
                      <a:pt x="4864" y="7728"/>
                      <a:pt x="4963" y="7653"/>
                      <a:pt x="5049" y="7579"/>
                    </a:cubicBezTo>
                    <a:cubicBezTo>
                      <a:pt x="5160" y="7777"/>
                      <a:pt x="5296" y="7999"/>
                      <a:pt x="5444" y="8258"/>
                    </a:cubicBezTo>
                    <a:cubicBezTo>
                      <a:pt x="5617" y="8530"/>
                      <a:pt x="5790" y="8814"/>
                      <a:pt x="5950" y="9061"/>
                    </a:cubicBezTo>
                    <a:cubicBezTo>
                      <a:pt x="6012" y="9147"/>
                      <a:pt x="6061" y="9246"/>
                      <a:pt x="6123" y="9345"/>
                    </a:cubicBezTo>
                    <a:cubicBezTo>
                      <a:pt x="6222" y="9530"/>
                      <a:pt x="6345" y="9703"/>
                      <a:pt x="6468" y="9875"/>
                    </a:cubicBezTo>
                    <a:cubicBezTo>
                      <a:pt x="6493" y="9900"/>
                      <a:pt x="6543" y="9925"/>
                      <a:pt x="6580" y="9925"/>
                    </a:cubicBezTo>
                    <a:cubicBezTo>
                      <a:pt x="6629" y="9925"/>
                      <a:pt x="6666" y="9900"/>
                      <a:pt x="6703" y="9875"/>
                    </a:cubicBezTo>
                    <a:cubicBezTo>
                      <a:pt x="6728" y="9838"/>
                      <a:pt x="6752" y="9789"/>
                      <a:pt x="6752" y="9740"/>
                    </a:cubicBezTo>
                    <a:cubicBezTo>
                      <a:pt x="6925" y="9431"/>
                      <a:pt x="7073" y="9110"/>
                      <a:pt x="7209" y="8801"/>
                    </a:cubicBezTo>
                    <a:lnTo>
                      <a:pt x="7258" y="8703"/>
                    </a:lnTo>
                    <a:cubicBezTo>
                      <a:pt x="7555" y="8024"/>
                      <a:pt x="7851" y="7333"/>
                      <a:pt x="8123" y="6666"/>
                    </a:cubicBezTo>
                    <a:lnTo>
                      <a:pt x="8147" y="6592"/>
                    </a:lnTo>
                    <a:cubicBezTo>
                      <a:pt x="8740" y="5185"/>
                      <a:pt x="9406" y="3518"/>
                      <a:pt x="10024" y="1827"/>
                    </a:cubicBezTo>
                    <a:cubicBezTo>
                      <a:pt x="10135" y="1519"/>
                      <a:pt x="10258" y="1210"/>
                      <a:pt x="10357" y="877"/>
                    </a:cubicBezTo>
                    <a:lnTo>
                      <a:pt x="10369" y="827"/>
                    </a:lnTo>
                    <a:cubicBezTo>
                      <a:pt x="10443" y="654"/>
                      <a:pt x="10480" y="469"/>
                      <a:pt x="10468" y="284"/>
                    </a:cubicBezTo>
                    <a:cubicBezTo>
                      <a:pt x="10505" y="222"/>
                      <a:pt x="10493" y="148"/>
                      <a:pt x="10443" y="111"/>
                    </a:cubicBezTo>
                    <a:cubicBezTo>
                      <a:pt x="10369" y="37"/>
                      <a:pt x="10270" y="0"/>
                      <a:pt x="10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5" name="Google Shape;1605;p64"/>
            <p:cNvSpPr/>
            <p:nvPr/>
          </p:nvSpPr>
          <p:spPr>
            <a:xfrm>
              <a:off x="6562292" y="4354432"/>
              <a:ext cx="1368335" cy="942004"/>
            </a:xfrm>
            <a:custGeom>
              <a:rect b="b" l="l" r="r" t="t"/>
              <a:pathLst>
                <a:path extrusionOk="0" h="11703" w="16999">
                  <a:moveTo>
                    <a:pt x="16961" y="211"/>
                  </a:moveTo>
                  <a:cubicBezTo>
                    <a:pt x="16998" y="87"/>
                    <a:pt x="16850" y="1"/>
                    <a:pt x="16764" y="100"/>
                  </a:cubicBezTo>
                  <a:cubicBezTo>
                    <a:pt x="16752" y="112"/>
                    <a:pt x="16752" y="124"/>
                    <a:pt x="16739" y="137"/>
                  </a:cubicBezTo>
                  <a:lnTo>
                    <a:pt x="16727" y="186"/>
                  </a:lnTo>
                  <a:lnTo>
                    <a:pt x="16715" y="235"/>
                  </a:lnTo>
                  <a:lnTo>
                    <a:pt x="16690" y="285"/>
                  </a:lnTo>
                  <a:lnTo>
                    <a:pt x="16665" y="346"/>
                  </a:lnTo>
                  <a:cubicBezTo>
                    <a:pt x="16616" y="495"/>
                    <a:pt x="16826" y="569"/>
                    <a:pt x="16887" y="433"/>
                  </a:cubicBezTo>
                  <a:lnTo>
                    <a:pt x="16912" y="359"/>
                  </a:lnTo>
                  <a:lnTo>
                    <a:pt x="16924" y="309"/>
                  </a:lnTo>
                  <a:lnTo>
                    <a:pt x="16949" y="260"/>
                  </a:lnTo>
                  <a:close/>
                  <a:moveTo>
                    <a:pt x="260" y="10197"/>
                  </a:moveTo>
                  <a:cubicBezTo>
                    <a:pt x="137" y="10110"/>
                    <a:pt x="1" y="10283"/>
                    <a:pt x="112" y="10382"/>
                  </a:cubicBezTo>
                  <a:lnTo>
                    <a:pt x="186" y="10444"/>
                  </a:lnTo>
                  <a:lnTo>
                    <a:pt x="248" y="10481"/>
                  </a:lnTo>
                  <a:lnTo>
                    <a:pt x="309" y="10530"/>
                  </a:lnTo>
                  <a:cubicBezTo>
                    <a:pt x="433" y="10617"/>
                    <a:pt x="569" y="10431"/>
                    <a:pt x="445" y="10345"/>
                  </a:cubicBezTo>
                  <a:lnTo>
                    <a:pt x="384" y="10296"/>
                  </a:lnTo>
                  <a:lnTo>
                    <a:pt x="334" y="10259"/>
                  </a:lnTo>
                  <a:close/>
                  <a:moveTo>
                    <a:pt x="1013" y="10728"/>
                  </a:moveTo>
                  <a:cubicBezTo>
                    <a:pt x="890" y="10617"/>
                    <a:pt x="741" y="10789"/>
                    <a:pt x="853" y="10900"/>
                  </a:cubicBezTo>
                  <a:cubicBezTo>
                    <a:pt x="865" y="10900"/>
                    <a:pt x="877" y="10913"/>
                    <a:pt x="890" y="10925"/>
                  </a:cubicBezTo>
                  <a:lnTo>
                    <a:pt x="951" y="10962"/>
                  </a:lnTo>
                  <a:lnTo>
                    <a:pt x="1013" y="10999"/>
                  </a:lnTo>
                  <a:lnTo>
                    <a:pt x="1087" y="11036"/>
                  </a:lnTo>
                  <a:cubicBezTo>
                    <a:pt x="1211" y="11135"/>
                    <a:pt x="1359" y="10962"/>
                    <a:pt x="1248" y="10863"/>
                  </a:cubicBezTo>
                  <a:cubicBezTo>
                    <a:pt x="1235" y="10851"/>
                    <a:pt x="1223" y="10839"/>
                    <a:pt x="1211" y="10839"/>
                  </a:cubicBezTo>
                  <a:lnTo>
                    <a:pt x="1136" y="10802"/>
                  </a:lnTo>
                  <a:lnTo>
                    <a:pt x="1075" y="10765"/>
                  </a:lnTo>
                  <a:close/>
                  <a:moveTo>
                    <a:pt x="1828" y="11123"/>
                  </a:moveTo>
                  <a:cubicBezTo>
                    <a:pt x="1680" y="11073"/>
                    <a:pt x="1593" y="11283"/>
                    <a:pt x="1741" y="11345"/>
                  </a:cubicBezTo>
                  <a:lnTo>
                    <a:pt x="1791" y="11370"/>
                  </a:lnTo>
                  <a:lnTo>
                    <a:pt x="1852" y="11382"/>
                  </a:lnTo>
                  <a:lnTo>
                    <a:pt x="1914" y="11407"/>
                  </a:lnTo>
                  <a:lnTo>
                    <a:pt x="1964" y="11431"/>
                  </a:lnTo>
                  <a:cubicBezTo>
                    <a:pt x="2001" y="11444"/>
                    <a:pt x="2050" y="11431"/>
                    <a:pt x="2075" y="11394"/>
                  </a:cubicBezTo>
                  <a:cubicBezTo>
                    <a:pt x="2136" y="11345"/>
                    <a:pt x="2124" y="11234"/>
                    <a:pt x="2038" y="11209"/>
                  </a:cubicBezTo>
                  <a:lnTo>
                    <a:pt x="1988" y="11184"/>
                  </a:lnTo>
                  <a:lnTo>
                    <a:pt x="1927" y="11172"/>
                  </a:lnTo>
                  <a:lnTo>
                    <a:pt x="1877" y="11147"/>
                  </a:lnTo>
                  <a:close/>
                  <a:moveTo>
                    <a:pt x="2692" y="11382"/>
                  </a:moveTo>
                  <a:cubicBezTo>
                    <a:pt x="2568" y="11370"/>
                    <a:pt x="2507" y="11518"/>
                    <a:pt x="2605" y="11592"/>
                  </a:cubicBezTo>
                  <a:cubicBezTo>
                    <a:pt x="2618" y="11604"/>
                    <a:pt x="2630" y="11616"/>
                    <a:pt x="2642" y="11616"/>
                  </a:cubicBezTo>
                  <a:lnTo>
                    <a:pt x="2717" y="11629"/>
                  </a:lnTo>
                  <a:lnTo>
                    <a:pt x="2778" y="11641"/>
                  </a:lnTo>
                  <a:lnTo>
                    <a:pt x="2840" y="11653"/>
                  </a:lnTo>
                  <a:lnTo>
                    <a:pt x="2877" y="11653"/>
                  </a:lnTo>
                  <a:cubicBezTo>
                    <a:pt x="3013" y="11666"/>
                    <a:pt x="3062" y="11481"/>
                    <a:pt x="2939" y="11431"/>
                  </a:cubicBezTo>
                  <a:lnTo>
                    <a:pt x="2914" y="11431"/>
                  </a:lnTo>
                  <a:lnTo>
                    <a:pt x="2865" y="11431"/>
                  </a:lnTo>
                  <a:lnTo>
                    <a:pt x="2815" y="11419"/>
                  </a:lnTo>
                  <a:lnTo>
                    <a:pt x="2766" y="11407"/>
                  </a:lnTo>
                  <a:lnTo>
                    <a:pt x="2692" y="11394"/>
                  </a:lnTo>
                  <a:close/>
                  <a:moveTo>
                    <a:pt x="3593" y="11468"/>
                  </a:moveTo>
                  <a:cubicBezTo>
                    <a:pt x="3457" y="11481"/>
                    <a:pt x="3432" y="11653"/>
                    <a:pt x="3556" y="11690"/>
                  </a:cubicBezTo>
                  <a:cubicBezTo>
                    <a:pt x="3568" y="11703"/>
                    <a:pt x="3581" y="11703"/>
                    <a:pt x="3593" y="11690"/>
                  </a:cubicBezTo>
                  <a:lnTo>
                    <a:pt x="3679" y="11690"/>
                  </a:lnTo>
                  <a:lnTo>
                    <a:pt x="3741" y="11690"/>
                  </a:lnTo>
                  <a:lnTo>
                    <a:pt x="3790" y="11690"/>
                  </a:lnTo>
                  <a:lnTo>
                    <a:pt x="3827" y="11690"/>
                  </a:lnTo>
                  <a:cubicBezTo>
                    <a:pt x="3963" y="11690"/>
                    <a:pt x="3988" y="11518"/>
                    <a:pt x="3865" y="11468"/>
                  </a:cubicBezTo>
                  <a:cubicBezTo>
                    <a:pt x="3852" y="11468"/>
                    <a:pt x="3840" y="11468"/>
                    <a:pt x="3815" y="11468"/>
                  </a:cubicBezTo>
                  <a:lnTo>
                    <a:pt x="3778" y="11468"/>
                  </a:lnTo>
                  <a:lnTo>
                    <a:pt x="3729" y="11468"/>
                  </a:lnTo>
                  <a:lnTo>
                    <a:pt x="3593" y="11468"/>
                  </a:lnTo>
                  <a:close/>
                  <a:moveTo>
                    <a:pt x="4482" y="11357"/>
                  </a:moveTo>
                  <a:cubicBezTo>
                    <a:pt x="4371" y="11394"/>
                    <a:pt x="4371" y="11567"/>
                    <a:pt x="4482" y="11592"/>
                  </a:cubicBezTo>
                  <a:cubicBezTo>
                    <a:pt x="4506" y="11592"/>
                    <a:pt x="4519" y="11592"/>
                    <a:pt x="4531" y="11592"/>
                  </a:cubicBezTo>
                  <a:lnTo>
                    <a:pt x="4593" y="11579"/>
                  </a:lnTo>
                  <a:lnTo>
                    <a:pt x="4642" y="11567"/>
                  </a:lnTo>
                  <a:lnTo>
                    <a:pt x="4704" y="11555"/>
                  </a:lnTo>
                  <a:lnTo>
                    <a:pt x="4766" y="11530"/>
                  </a:lnTo>
                  <a:cubicBezTo>
                    <a:pt x="4864" y="11505"/>
                    <a:pt x="4877" y="11370"/>
                    <a:pt x="4790" y="11320"/>
                  </a:cubicBezTo>
                  <a:cubicBezTo>
                    <a:pt x="4766" y="11308"/>
                    <a:pt x="4729" y="11295"/>
                    <a:pt x="4704" y="11308"/>
                  </a:cubicBezTo>
                  <a:lnTo>
                    <a:pt x="4642" y="11320"/>
                  </a:lnTo>
                  <a:lnTo>
                    <a:pt x="4593" y="11333"/>
                  </a:lnTo>
                  <a:lnTo>
                    <a:pt x="4543" y="11345"/>
                  </a:lnTo>
                  <a:lnTo>
                    <a:pt x="4482" y="11370"/>
                  </a:lnTo>
                  <a:close/>
                  <a:moveTo>
                    <a:pt x="5346" y="11073"/>
                  </a:moveTo>
                  <a:cubicBezTo>
                    <a:pt x="5222" y="11123"/>
                    <a:pt x="5272" y="11308"/>
                    <a:pt x="5395" y="11295"/>
                  </a:cubicBezTo>
                  <a:cubicBezTo>
                    <a:pt x="5408" y="11295"/>
                    <a:pt x="5432" y="11295"/>
                    <a:pt x="5445" y="11283"/>
                  </a:cubicBezTo>
                  <a:lnTo>
                    <a:pt x="5469" y="11271"/>
                  </a:lnTo>
                  <a:lnTo>
                    <a:pt x="5519" y="11258"/>
                  </a:lnTo>
                  <a:lnTo>
                    <a:pt x="5568" y="11234"/>
                  </a:lnTo>
                  <a:lnTo>
                    <a:pt x="5617" y="11209"/>
                  </a:lnTo>
                  <a:lnTo>
                    <a:pt x="5654" y="11184"/>
                  </a:lnTo>
                  <a:cubicBezTo>
                    <a:pt x="5741" y="11147"/>
                    <a:pt x="5741" y="11012"/>
                    <a:pt x="5642" y="10975"/>
                  </a:cubicBezTo>
                  <a:cubicBezTo>
                    <a:pt x="5617" y="10962"/>
                    <a:pt x="5580" y="10962"/>
                    <a:pt x="5556" y="10975"/>
                  </a:cubicBezTo>
                  <a:lnTo>
                    <a:pt x="5469" y="11012"/>
                  </a:lnTo>
                  <a:lnTo>
                    <a:pt x="5420" y="11036"/>
                  </a:lnTo>
                  <a:lnTo>
                    <a:pt x="5346" y="11073"/>
                  </a:lnTo>
                  <a:close/>
                  <a:moveTo>
                    <a:pt x="6136" y="10641"/>
                  </a:moveTo>
                  <a:cubicBezTo>
                    <a:pt x="6099" y="10666"/>
                    <a:pt x="6086" y="10703"/>
                    <a:pt x="6086" y="10752"/>
                  </a:cubicBezTo>
                  <a:cubicBezTo>
                    <a:pt x="6111" y="10839"/>
                    <a:pt x="6198" y="10876"/>
                    <a:pt x="6272" y="10839"/>
                  </a:cubicBezTo>
                  <a:lnTo>
                    <a:pt x="6333" y="10789"/>
                  </a:lnTo>
                  <a:lnTo>
                    <a:pt x="6370" y="10765"/>
                  </a:lnTo>
                  <a:lnTo>
                    <a:pt x="6420" y="10728"/>
                  </a:lnTo>
                  <a:lnTo>
                    <a:pt x="6469" y="10703"/>
                  </a:lnTo>
                  <a:cubicBezTo>
                    <a:pt x="6580" y="10617"/>
                    <a:pt x="6481" y="10444"/>
                    <a:pt x="6358" y="10493"/>
                  </a:cubicBezTo>
                  <a:lnTo>
                    <a:pt x="6333" y="10505"/>
                  </a:lnTo>
                  <a:lnTo>
                    <a:pt x="6247" y="10567"/>
                  </a:lnTo>
                  <a:cubicBezTo>
                    <a:pt x="6210" y="10592"/>
                    <a:pt x="6173" y="10617"/>
                    <a:pt x="6136" y="10641"/>
                  </a:cubicBezTo>
                  <a:close/>
                  <a:moveTo>
                    <a:pt x="6864" y="10086"/>
                  </a:moveTo>
                  <a:cubicBezTo>
                    <a:pt x="6753" y="10160"/>
                    <a:pt x="6864" y="10333"/>
                    <a:pt x="6988" y="10271"/>
                  </a:cubicBezTo>
                  <a:cubicBezTo>
                    <a:pt x="7000" y="10271"/>
                    <a:pt x="7000" y="10259"/>
                    <a:pt x="7012" y="10259"/>
                  </a:cubicBezTo>
                  <a:lnTo>
                    <a:pt x="7185" y="10098"/>
                  </a:lnTo>
                  <a:cubicBezTo>
                    <a:pt x="7222" y="10061"/>
                    <a:pt x="7234" y="10012"/>
                    <a:pt x="7210" y="9962"/>
                  </a:cubicBezTo>
                  <a:cubicBezTo>
                    <a:pt x="7173" y="9888"/>
                    <a:pt x="7086" y="9876"/>
                    <a:pt x="7025" y="9925"/>
                  </a:cubicBezTo>
                  <a:cubicBezTo>
                    <a:pt x="6975" y="9987"/>
                    <a:pt x="6913" y="10036"/>
                    <a:pt x="6864" y="10086"/>
                  </a:cubicBezTo>
                  <a:close/>
                  <a:moveTo>
                    <a:pt x="7494" y="9432"/>
                  </a:moveTo>
                  <a:cubicBezTo>
                    <a:pt x="7395" y="9543"/>
                    <a:pt x="7568" y="9703"/>
                    <a:pt x="7679" y="9580"/>
                  </a:cubicBezTo>
                  <a:lnTo>
                    <a:pt x="7827" y="9407"/>
                  </a:lnTo>
                  <a:cubicBezTo>
                    <a:pt x="7926" y="9296"/>
                    <a:pt x="7790" y="9148"/>
                    <a:pt x="7679" y="9222"/>
                  </a:cubicBezTo>
                  <a:cubicBezTo>
                    <a:pt x="7666" y="9234"/>
                    <a:pt x="7654" y="9246"/>
                    <a:pt x="7642" y="9259"/>
                  </a:cubicBezTo>
                  <a:cubicBezTo>
                    <a:pt x="7592" y="9320"/>
                    <a:pt x="7543" y="9370"/>
                    <a:pt x="7494" y="9432"/>
                  </a:cubicBezTo>
                  <a:close/>
                  <a:moveTo>
                    <a:pt x="8049" y="8703"/>
                  </a:moveTo>
                  <a:cubicBezTo>
                    <a:pt x="7963" y="8827"/>
                    <a:pt x="8160" y="8975"/>
                    <a:pt x="8247" y="8827"/>
                  </a:cubicBezTo>
                  <a:cubicBezTo>
                    <a:pt x="8296" y="8765"/>
                    <a:pt x="8333" y="8703"/>
                    <a:pt x="8382" y="8629"/>
                  </a:cubicBezTo>
                  <a:cubicBezTo>
                    <a:pt x="8456" y="8518"/>
                    <a:pt x="8308" y="8382"/>
                    <a:pt x="8210" y="8481"/>
                  </a:cubicBezTo>
                  <a:cubicBezTo>
                    <a:pt x="8197" y="8493"/>
                    <a:pt x="8185" y="8493"/>
                    <a:pt x="8185" y="8506"/>
                  </a:cubicBezTo>
                  <a:cubicBezTo>
                    <a:pt x="8136" y="8567"/>
                    <a:pt x="8098" y="8642"/>
                    <a:pt x="8061" y="8703"/>
                  </a:cubicBezTo>
                  <a:close/>
                  <a:moveTo>
                    <a:pt x="8518" y="7913"/>
                  </a:moveTo>
                  <a:cubicBezTo>
                    <a:pt x="8493" y="7963"/>
                    <a:pt x="8506" y="8024"/>
                    <a:pt x="8543" y="8061"/>
                  </a:cubicBezTo>
                  <a:cubicBezTo>
                    <a:pt x="8605" y="8111"/>
                    <a:pt x="8691" y="8086"/>
                    <a:pt x="8728" y="8024"/>
                  </a:cubicBezTo>
                  <a:cubicBezTo>
                    <a:pt x="8765" y="7950"/>
                    <a:pt x="8802" y="7889"/>
                    <a:pt x="8827" y="7814"/>
                  </a:cubicBezTo>
                  <a:cubicBezTo>
                    <a:pt x="8888" y="7703"/>
                    <a:pt x="8740" y="7592"/>
                    <a:pt x="8654" y="7679"/>
                  </a:cubicBezTo>
                  <a:cubicBezTo>
                    <a:pt x="8642" y="7691"/>
                    <a:pt x="8629" y="7703"/>
                    <a:pt x="8629" y="7716"/>
                  </a:cubicBezTo>
                  <a:cubicBezTo>
                    <a:pt x="8592" y="7777"/>
                    <a:pt x="8555" y="7852"/>
                    <a:pt x="8518" y="7913"/>
                  </a:cubicBezTo>
                  <a:close/>
                  <a:moveTo>
                    <a:pt x="8901" y="7086"/>
                  </a:moveTo>
                  <a:cubicBezTo>
                    <a:pt x="8851" y="7197"/>
                    <a:pt x="9000" y="7296"/>
                    <a:pt x="9098" y="7210"/>
                  </a:cubicBezTo>
                  <a:cubicBezTo>
                    <a:pt x="9111" y="7197"/>
                    <a:pt x="9111" y="7185"/>
                    <a:pt x="9123" y="7173"/>
                  </a:cubicBezTo>
                  <a:cubicBezTo>
                    <a:pt x="9148" y="7099"/>
                    <a:pt x="9172" y="7024"/>
                    <a:pt x="9197" y="6950"/>
                  </a:cubicBezTo>
                  <a:cubicBezTo>
                    <a:pt x="9246" y="6827"/>
                    <a:pt x="9086" y="6728"/>
                    <a:pt x="9012" y="6839"/>
                  </a:cubicBezTo>
                  <a:cubicBezTo>
                    <a:pt x="9000" y="6839"/>
                    <a:pt x="8987" y="6852"/>
                    <a:pt x="8987" y="6876"/>
                  </a:cubicBezTo>
                  <a:cubicBezTo>
                    <a:pt x="8963" y="6938"/>
                    <a:pt x="8926" y="7012"/>
                    <a:pt x="8901" y="7086"/>
                  </a:cubicBezTo>
                  <a:close/>
                  <a:moveTo>
                    <a:pt x="9197" y="6222"/>
                  </a:moveTo>
                  <a:cubicBezTo>
                    <a:pt x="9160" y="6370"/>
                    <a:pt x="9382" y="6432"/>
                    <a:pt x="9419" y="6284"/>
                  </a:cubicBezTo>
                  <a:cubicBezTo>
                    <a:pt x="9444" y="6197"/>
                    <a:pt x="9456" y="6123"/>
                    <a:pt x="9481" y="6049"/>
                  </a:cubicBezTo>
                  <a:cubicBezTo>
                    <a:pt x="9506" y="5951"/>
                    <a:pt x="9395" y="5864"/>
                    <a:pt x="9308" y="5926"/>
                  </a:cubicBezTo>
                  <a:cubicBezTo>
                    <a:pt x="9284" y="5938"/>
                    <a:pt x="9259" y="5963"/>
                    <a:pt x="9246" y="6000"/>
                  </a:cubicBezTo>
                  <a:cubicBezTo>
                    <a:pt x="9234" y="6074"/>
                    <a:pt x="9209" y="6148"/>
                    <a:pt x="9197" y="6222"/>
                  </a:cubicBezTo>
                  <a:close/>
                  <a:moveTo>
                    <a:pt x="9382" y="5321"/>
                  </a:moveTo>
                  <a:cubicBezTo>
                    <a:pt x="9358" y="5444"/>
                    <a:pt x="9530" y="5506"/>
                    <a:pt x="9592" y="5407"/>
                  </a:cubicBezTo>
                  <a:cubicBezTo>
                    <a:pt x="9604" y="5395"/>
                    <a:pt x="9617" y="5370"/>
                    <a:pt x="9617" y="5358"/>
                  </a:cubicBezTo>
                  <a:cubicBezTo>
                    <a:pt x="9629" y="5284"/>
                    <a:pt x="9629" y="5198"/>
                    <a:pt x="9641" y="5124"/>
                  </a:cubicBezTo>
                  <a:cubicBezTo>
                    <a:pt x="9641" y="5099"/>
                    <a:pt x="9641" y="5087"/>
                    <a:pt x="9641" y="5062"/>
                  </a:cubicBezTo>
                  <a:cubicBezTo>
                    <a:pt x="9666" y="5000"/>
                    <a:pt x="9629" y="4938"/>
                    <a:pt x="9567" y="4926"/>
                  </a:cubicBezTo>
                  <a:cubicBezTo>
                    <a:pt x="9555" y="4914"/>
                    <a:pt x="9543" y="4914"/>
                    <a:pt x="9530" y="4926"/>
                  </a:cubicBezTo>
                  <a:cubicBezTo>
                    <a:pt x="9456" y="4926"/>
                    <a:pt x="9370" y="4926"/>
                    <a:pt x="9296" y="4926"/>
                  </a:cubicBezTo>
                  <a:cubicBezTo>
                    <a:pt x="9172" y="4926"/>
                    <a:pt x="9135" y="5111"/>
                    <a:pt x="9259" y="5148"/>
                  </a:cubicBezTo>
                  <a:cubicBezTo>
                    <a:pt x="9271" y="5161"/>
                    <a:pt x="9284" y="5161"/>
                    <a:pt x="9308" y="5161"/>
                  </a:cubicBezTo>
                  <a:lnTo>
                    <a:pt x="9419" y="5161"/>
                  </a:lnTo>
                  <a:cubicBezTo>
                    <a:pt x="9419" y="5222"/>
                    <a:pt x="9395" y="5272"/>
                    <a:pt x="9395" y="5333"/>
                  </a:cubicBezTo>
                  <a:close/>
                  <a:moveTo>
                    <a:pt x="9456" y="4420"/>
                  </a:moveTo>
                  <a:cubicBezTo>
                    <a:pt x="9469" y="4556"/>
                    <a:pt x="9666" y="4556"/>
                    <a:pt x="9679" y="4420"/>
                  </a:cubicBezTo>
                  <a:lnTo>
                    <a:pt x="9679" y="4358"/>
                  </a:lnTo>
                  <a:lnTo>
                    <a:pt x="9679" y="4173"/>
                  </a:lnTo>
                  <a:cubicBezTo>
                    <a:pt x="9679" y="4050"/>
                    <a:pt x="9506" y="4025"/>
                    <a:pt x="9456" y="4136"/>
                  </a:cubicBezTo>
                  <a:cubicBezTo>
                    <a:pt x="9456" y="4161"/>
                    <a:pt x="9456" y="4173"/>
                    <a:pt x="9456" y="4185"/>
                  </a:cubicBezTo>
                  <a:lnTo>
                    <a:pt x="9456" y="4420"/>
                  </a:lnTo>
                  <a:close/>
                  <a:moveTo>
                    <a:pt x="9395" y="3506"/>
                  </a:moveTo>
                  <a:cubicBezTo>
                    <a:pt x="9407" y="3642"/>
                    <a:pt x="9604" y="3642"/>
                    <a:pt x="9617" y="3506"/>
                  </a:cubicBezTo>
                  <a:lnTo>
                    <a:pt x="9617" y="3482"/>
                  </a:lnTo>
                  <a:cubicBezTo>
                    <a:pt x="9604" y="3395"/>
                    <a:pt x="9592" y="3321"/>
                    <a:pt x="9580" y="3235"/>
                  </a:cubicBezTo>
                  <a:cubicBezTo>
                    <a:pt x="9555" y="3111"/>
                    <a:pt x="9370" y="3111"/>
                    <a:pt x="9358" y="3235"/>
                  </a:cubicBezTo>
                  <a:cubicBezTo>
                    <a:pt x="9345" y="3260"/>
                    <a:pt x="9345" y="3272"/>
                    <a:pt x="9358" y="3284"/>
                  </a:cubicBezTo>
                  <a:cubicBezTo>
                    <a:pt x="9370" y="3358"/>
                    <a:pt x="9382" y="3432"/>
                    <a:pt x="9395" y="3506"/>
                  </a:cubicBezTo>
                  <a:close/>
                  <a:moveTo>
                    <a:pt x="9111" y="2692"/>
                  </a:moveTo>
                  <a:cubicBezTo>
                    <a:pt x="9197" y="2791"/>
                    <a:pt x="9358" y="2716"/>
                    <a:pt x="9321" y="2593"/>
                  </a:cubicBezTo>
                  <a:cubicBezTo>
                    <a:pt x="9308" y="2568"/>
                    <a:pt x="9308" y="2556"/>
                    <a:pt x="9296" y="2544"/>
                  </a:cubicBezTo>
                  <a:cubicBezTo>
                    <a:pt x="9234" y="2482"/>
                    <a:pt x="9172" y="2420"/>
                    <a:pt x="9098" y="2371"/>
                  </a:cubicBezTo>
                  <a:cubicBezTo>
                    <a:pt x="8987" y="2297"/>
                    <a:pt x="8851" y="2433"/>
                    <a:pt x="8938" y="2544"/>
                  </a:cubicBezTo>
                  <a:cubicBezTo>
                    <a:pt x="8950" y="2544"/>
                    <a:pt x="8963" y="2556"/>
                    <a:pt x="8975" y="2568"/>
                  </a:cubicBezTo>
                  <a:cubicBezTo>
                    <a:pt x="9024" y="2593"/>
                    <a:pt x="9074" y="2642"/>
                    <a:pt x="9111" y="2692"/>
                  </a:cubicBezTo>
                  <a:close/>
                  <a:moveTo>
                    <a:pt x="8395" y="2544"/>
                  </a:moveTo>
                  <a:cubicBezTo>
                    <a:pt x="8531" y="2507"/>
                    <a:pt x="8493" y="2309"/>
                    <a:pt x="8358" y="2321"/>
                  </a:cubicBezTo>
                  <a:cubicBezTo>
                    <a:pt x="8345" y="2321"/>
                    <a:pt x="8333" y="2321"/>
                    <a:pt x="8321" y="2321"/>
                  </a:cubicBezTo>
                  <a:cubicBezTo>
                    <a:pt x="8247" y="2346"/>
                    <a:pt x="8173" y="2383"/>
                    <a:pt x="8098" y="2420"/>
                  </a:cubicBezTo>
                  <a:cubicBezTo>
                    <a:pt x="8074" y="2433"/>
                    <a:pt x="8049" y="2445"/>
                    <a:pt x="8037" y="2470"/>
                  </a:cubicBezTo>
                  <a:cubicBezTo>
                    <a:pt x="8000" y="2568"/>
                    <a:pt x="8098" y="2679"/>
                    <a:pt x="8197" y="2630"/>
                  </a:cubicBezTo>
                  <a:cubicBezTo>
                    <a:pt x="8259" y="2593"/>
                    <a:pt x="8333" y="2568"/>
                    <a:pt x="8395" y="2544"/>
                  </a:cubicBezTo>
                  <a:close/>
                  <a:moveTo>
                    <a:pt x="7642" y="3000"/>
                  </a:moveTo>
                  <a:cubicBezTo>
                    <a:pt x="7666" y="2976"/>
                    <a:pt x="7679" y="2951"/>
                    <a:pt x="7679" y="2926"/>
                  </a:cubicBezTo>
                  <a:cubicBezTo>
                    <a:pt x="7691" y="2815"/>
                    <a:pt x="7568" y="2754"/>
                    <a:pt x="7494" y="2815"/>
                  </a:cubicBezTo>
                  <a:cubicBezTo>
                    <a:pt x="7420" y="2877"/>
                    <a:pt x="7370" y="2926"/>
                    <a:pt x="7308" y="3000"/>
                  </a:cubicBezTo>
                  <a:cubicBezTo>
                    <a:pt x="7284" y="3037"/>
                    <a:pt x="7271" y="3087"/>
                    <a:pt x="7296" y="3136"/>
                  </a:cubicBezTo>
                  <a:cubicBezTo>
                    <a:pt x="7346" y="3198"/>
                    <a:pt x="7432" y="3210"/>
                    <a:pt x="7481" y="3149"/>
                  </a:cubicBezTo>
                  <a:cubicBezTo>
                    <a:pt x="7531" y="3087"/>
                    <a:pt x="7580" y="3037"/>
                    <a:pt x="7642" y="2988"/>
                  </a:cubicBezTo>
                  <a:close/>
                  <a:moveTo>
                    <a:pt x="7259" y="3692"/>
                  </a:moveTo>
                  <a:cubicBezTo>
                    <a:pt x="7259" y="3655"/>
                    <a:pt x="7234" y="3605"/>
                    <a:pt x="7185" y="3593"/>
                  </a:cubicBezTo>
                  <a:cubicBezTo>
                    <a:pt x="7111" y="3568"/>
                    <a:pt x="7025" y="3630"/>
                    <a:pt x="7037" y="3704"/>
                  </a:cubicBezTo>
                  <a:cubicBezTo>
                    <a:pt x="7037" y="3790"/>
                    <a:pt x="7049" y="3877"/>
                    <a:pt x="7086" y="3963"/>
                  </a:cubicBezTo>
                  <a:cubicBezTo>
                    <a:pt x="7123" y="4099"/>
                    <a:pt x="7321" y="4050"/>
                    <a:pt x="7308" y="3914"/>
                  </a:cubicBezTo>
                  <a:cubicBezTo>
                    <a:pt x="7308" y="3914"/>
                    <a:pt x="7308" y="3901"/>
                    <a:pt x="7308" y="3889"/>
                  </a:cubicBezTo>
                  <a:cubicBezTo>
                    <a:pt x="7284" y="3827"/>
                    <a:pt x="7271" y="3766"/>
                    <a:pt x="7271" y="3692"/>
                  </a:cubicBezTo>
                  <a:close/>
                  <a:moveTo>
                    <a:pt x="7666" y="4408"/>
                  </a:moveTo>
                  <a:cubicBezTo>
                    <a:pt x="7568" y="4321"/>
                    <a:pt x="7420" y="4432"/>
                    <a:pt x="7481" y="4556"/>
                  </a:cubicBezTo>
                  <a:cubicBezTo>
                    <a:pt x="7481" y="4556"/>
                    <a:pt x="7494" y="4568"/>
                    <a:pt x="7506" y="4580"/>
                  </a:cubicBezTo>
                  <a:cubicBezTo>
                    <a:pt x="7555" y="4642"/>
                    <a:pt x="7617" y="4691"/>
                    <a:pt x="7679" y="4741"/>
                  </a:cubicBezTo>
                  <a:cubicBezTo>
                    <a:pt x="7802" y="4840"/>
                    <a:pt x="7950" y="4667"/>
                    <a:pt x="7839" y="4568"/>
                  </a:cubicBezTo>
                  <a:cubicBezTo>
                    <a:pt x="7778" y="4519"/>
                    <a:pt x="7728" y="4469"/>
                    <a:pt x="7666" y="4408"/>
                  </a:cubicBezTo>
                  <a:close/>
                  <a:moveTo>
                    <a:pt x="8395" y="4852"/>
                  </a:moveTo>
                  <a:cubicBezTo>
                    <a:pt x="8271" y="4815"/>
                    <a:pt x="8197" y="4988"/>
                    <a:pt x="8308" y="5062"/>
                  </a:cubicBezTo>
                  <a:cubicBezTo>
                    <a:pt x="8321" y="5062"/>
                    <a:pt x="8333" y="5074"/>
                    <a:pt x="8345" y="5074"/>
                  </a:cubicBezTo>
                  <a:cubicBezTo>
                    <a:pt x="8419" y="5099"/>
                    <a:pt x="8493" y="5111"/>
                    <a:pt x="8580" y="5124"/>
                  </a:cubicBezTo>
                  <a:cubicBezTo>
                    <a:pt x="8703" y="5136"/>
                    <a:pt x="8765" y="4963"/>
                    <a:pt x="8654" y="4901"/>
                  </a:cubicBezTo>
                  <a:cubicBezTo>
                    <a:pt x="8642" y="4901"/>
                    <a:pt x="8629" y="4889"/>
                    <a:pt x="8617" y="4889"/>
                  </a:cubicBezTo>
                  <a:cubicBezTo>
                    <a:pt x="8543" y="4877"/>
                    <a:pt x="8469" y="4864"/>
                    <a:pt x="8395" y="4852"/>
                  </a:cubicBezTo>
                  <a:close/>
                  <a:moveTo>
                    <a:pt x="10197" y="4852"/>
                  </a:moveTo>
                  <a:cubicBezTo>
                    <a:pt x="10074" y="4864"/>
                    <a:pt x="10074" y="5049"/>
                    <a:pt x="10197" y="5074"/>
                  </a:cubicBezTo>
                  <a:cubicBezTo>
                    <a:pt x="10209" y="5074"/>
                    <a:pt x="10222" y="5074"/>
                    <a:pt x="10234" y="5074"/>
                  </a:cubicBezTo>
                  <a:lnTo>
                    <a:pt x="10469" y="5037"/>
                  </a:lnTo>
                  <a:cubicBezTo>
                    <a:pt x="10592" y="5012"/>
                    <a:pt x="10592" y="4827"/>
                    <a:pt x="10469" y="4815"/>
                  </a:cubicBezTo>
                  <a:cubicBezTo>
                    <a:pt x="10456" y="4803"/>
                    <a:pt x="10431" y="4803"/>
                    <a:pt x="10419" y="4815"/>
                  </a:cubicBezTo>
                  <a:cubicBezTo>
                    <a:pt x="10345" y="4827"/>
                    <a:pt x="10271" y="4840"/>
                    <a:pt x="10197" y="4852"/>
                  </a:cubicBezTo>
                  <a:close/>
                  <a:moveTo>
                    <a:pt x="11098" y="4667"/>
                  </a:moveTo>
                  <a:cubicBezTo>
                    <a:pt x="11012" y="4691"/>
                    <a:pt x="10975" y="4803"/>
                    <a:pt x="11049" y="4864"/>
                  </a:cubicBezTo>
                  <a:cubicBezTo>
                    <a:pt x="11073" y="4889"/>
                    <a:pt x="11123" y="4901"/>
                    <a:pt x="11160" y="4901"/>
                  </a:cubicBezTo>
                  <a:lnTo>
                    <a:pt x="11382" y="4840"/>
                  </a:lnTo>
                  <a:cubicBezTo>
                    <a:pt x="11518" y="4803"/>
                    <a:pt x="11493" y="4593"/>
                    <a:pt x="11345" y="4605"/>
                  </a:cubicBezTo>
                  <a:lnTo>
                    <a:pt x="11320" y="4605"/>
                  </a:lnTo>
                  <a:lnTo>
                    <a:pt x="11098" y="4667"/>
                  </a:lnTo>
                  <a:close/>
                  <a:moveTo>
                    <a:pt x="11987" y="4408"/>
                  </a:moveTo>
                  <a:cubicBezTo>
                    <a:pt x="11851" y="4457"/>
                    <a:pt x="11888" y="4642"/>
                    <a:pt x="12024" y="4642"/>
                  </a:cubicBezTo>
                  <a:cubicBezTo>
                    <a:pt x="12036" y="4642"/>
                    <a:pt x="12049" y="4642"/>
                    <a:pt x="12061" y="4642"/>
                  </a:cubicBezTo>
                  <a:lnTo>
                    <a:pt x="12283" y="4556"/>
                  </a:lnTo>
                  <a:cubicBezTo>
                    <a:pt x="12394" y="4519"/>
                    <a:pt x="12369" y="4334"/>
                    <a:pt x="12246" y="4334"/>
                  </a:cubicBezTo>
                  <a:cubicBezTo>
                    <a:pt x="12221" y="4334"/>
                    <a:pt x="12209" y="4334"/>
                    <a:pt x="12197" y="4346"/>
                  </a:cubicBezTo>
                  <a:lnTo>
                    <a:pt x="11987" y="4420"/>
                  </a:lnTo>
                  <a:close/>
                  <a:moveTo>
                    <a:pt x="12839" y="4074"/>
                  </a:moveTo>
                  <a:cubicBezTo>
                    <a:pt x="12727" y="4124"/>
                    <a:pt x="12764" y="4296"/>
                    <a:pt x="12888" y="4296"/>
                  </a:cubicBezTo>
                  <a:cubicBezTo>
                    <a:pt x="12900" y="4296"/>
                    <a:pt x="12913" y="4296"/>
                    <a:pt x="12925" y="4284"/>
                  </a:cubicBezTo>
                  <a:lnTo>
                    <a:pt x="13147" y="4185"/>
                  </a:lnTo>
                  <a:cubicBezTo>
                    <a:pt x="13258" y="4136"/>
                    <a:pt x="13209" y="3951"/>
                    <a:pt x="13085" y="3963"/>
                  </a:cubicBezTo>
                  <a:cubicBezTo>
                    <a:pt x="13073" y="3963"/>
                    <a:pt x="13061" y="3976"/>
                    <a:pt x="13048" y="3976"/>
                  </a:cubicBezTo>
                  <a:close/>
                  <a:moveTo>
                    <a:pt x="13653" y="3655"/>
                  </a:moveTo>
                  <a:cubicBezTo>
                    <a:pt x="13542" y="3729"/>
                    <a:pt x="13604" y="3889"/>
                    <a:pt x="13727" y="3877"/>
                  </a:cubicBezTo>
                  <a:cubicBezTo>
                    <a:pt x="13740" y="3877"/>
                    <a:pt x="13752" y="3864"/>
                    <a:pt x="13764" y="3864"/>
                  </a:cubicBezTo>
                  <a:cubicBezTo>
                    <a:pt x="13838" y="3827"/>
                    <a:pt x="13900" y="3778"/>
                    <a:pt x="13974" y="3741"/>
                  </a:cubicBezTo>
                  <a:cubicBezTo>
                    <a:pt x="14098" y="3655"/>
                    <a:pt x="13987" y="3457"/>
                    <a:pt x="13851" y="3544"/>
                  </a:cubicBezTo>
                  <a:close/>
                  <a:moveTo>
                    <a:pt x="14419" y="3161"/>
                  </a:moveTo>
                  <a:cubicBezTo>
                    <a:pt x="14320" y="3235"/>
                    <a:pt x="14394" y="3395"/>
                    <a:pt x="14517" y="3371"/>
                  </a:cubicBezTo>
                  <a:cubicBezTo>
                    <a:pt x="14530" y="3371"/>
                    <a:pt x="14554" y="3358"/>
                    <a:pt x="14567" y="3358"/>
                  </a:cubicBezTo>
                  <a:cubicBezTo>
                    <a:pt x="14628" y="3309"/>
                    <a:pt x="14690" y="3260"/>
                    <a:pt x="14752" y="3210"/>
                  </a:cubicBezTo>
                  <a:cubicBezTo>
                    <a:pt x="14826" y="3149"/>
                    <a:pt x="14801" y="3013"/>
                    <a:pt x="14690" y="3000"/>
                  </a:cubicBezTo>
                  <a:cubicBezTo>
                    <a:pt x="14665" y="3000"/>
                    <a:pt x="14628" y="3013"/>
                    <a:pt x="14604" y="3025"/>
                  </a:cubicBezTo>
                  <a:close/>
                  <a:moveTo>
                    <a:pt x="15135" y="2581"/>
                  </a:moveTo>
                  <a:cubicBezTo>
                    <a:pt x="15097" y="2605"/>
                    <a:pt x="15085" y="2655"/>
                    <a:pt x="15097" y="2692"/>
                  </a:cubicBezTo>
                  <a:cubicBezTo>
                    <a:pt x="15110" y="2778"/>
                    <a:pt x="15221" y="2815"/>
                    <a:pt x="15295" y="2754"/>
                  </a:cubicBezTo>
                  <a:cubicBezTo>
                    <a:pt x="15344" y="2704"/>
                    <a:pt x="15406" y="2642"/>
                    <a:pt x="15455" y="2593"/>
                  </a:cubicBezTo>
                  <a:cubicBezTo>
                    <a:pt x="15579" y="2482"/>
                    <a:pt x="15418" y="2309"/>
                    <a:pt x="15307" y="2420"/>
                  </a:cubicBezTo>
                  <a:cubicBezTo>
                    <a:pt x="15246" y="2470"/>
                    <a:pt x="15196" y="2531"/>
                    <a:pt x="15135" y="2581"/>
                  </a:cubicBezTo>
                  <a:close/>
                  <a:moveTo>
                    <a:pt x="15752" y="1926"/>
                  </a:moveTo>
                  <a:cubicBezTo>
                    <a:pt x="15715" y="1951"/>
                    <a:pt x="15715" y="2001"/>
                    <a:pt x="15739" y="2050"/>
                  </a:cubicBezTo>
                  <a:cubicBezTo>
                    <a:pt x="15776" y="2124"/>
                    <a:pt x="15875" y="2124"/>
                    <a:pt x="15925" y="2062"/>
                  </a:cubicBezTo>
                  <a:cubicBezTo>
                    <a:pt x="15974" y="2001"/>
                    <a:pt x="16023" y="1939"/>
                    <a:pt x="16073" y="1877"/>
                  </a:cubicBezTo>
                  <a:cubicBezTo>
                    <a:pt x="16134" y="1778"/>
                    <a:pt x="16023" y="1655"/>
                    <a:pt x="15925" y="1717"/>
                  </a:cubicBezTo>
                  <a:cubicBezTo>
                    <a:pt x="15912" y="1717"/>
                    <a:pt x="15900" y="1729"/>
                    <a:pt x="15900" y="1741"/>
                  </a:cubicBezTo>
                  <a:cubicBezTo>
                    <a:pt x="15850" y="1803"/>
                    <a:pt x="15801" y="1865"/>
                    <a:pt x="15752" y="1926"/>
                  </a:cubicBezTo>
                  <a:close/>
                  <a:moveTo>
                    <a:pt x="16270" y="1173"/>
                  </a:moveTo>
                  <a:cubicBezTo>
                    <a:pt x="16159" y="1285"/>
                    <a:pt x="16332" y="1445"/>
                    <a:pt x="16443" y="1322"/>
                  </a:cubicBezTo>
                  <a:cubicBezTo>
                    <a:pt x="16455" y="1322"/>
                    <a:pt x="16455" y="1309"/>
                    <a:pt x="16468" y="1297"/>
                  </a:cubicBezTo>
                  <a:lnTo>
                    <a:pt x="16492" y="1248"/>
                  </a:lnTo>
                  <a:lnTo>
                    <a:pt x="16542" y="1149"/>
                  </a:lnTo>
                  <a:lnTo>
                    <a:pt x="16579" y="1087"/>
                  </a:lnTo>
                  <a:cubicBezTo>
                    <a:pt x="16653" y="964"/>
                    <a:pt x="16480" y="853"/>
                    <a:pt x="16394" y="951"/>
                  </a:cubicBezTo>
                  <a:cubicBezTo>
                    <a:pt x="16381" y="964"/>
                    <a:pt x="16381" y="976"/>
                    <a:pt x="16381" y="976"/>
                  </a:cubicBezTo>
                  <a:lnTo>
                    <a:pt x="16344" y="1038"/>
                  </a:lnTo>
                  <a:lnTo>
                    <a:pt x="16295" y="113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66"/>
          <p:cNvSpPr/>
          <p:nvPr/>
        </p:nvSpPr>
        <p:spPr>
          <a:xfrm>
            <a:off x="716575" y="0"/>
            <a:ext cx="8579795" cy="5143484"/>
          </a:xfrm>
          <a:custGeom>
            <a:rect b="b" l="l" r="r" t="t"/>
            <a:pathLst>
              <a:path extrusionOk="0" h="78770" w="128517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rgbClr val="B0D5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66"/>
          <p:cNvSpPr/>
          <p:nvPr/>
        </p:nvSpPr>
        <p:spPr>
          <a:xfrm>
            <a:off x="1754550" y="1135650"/>
            <a:ext cx="5634900" cy="2872200"/>
          </a:xfrm>
          <a:prstGeom prst="plaque">
            <a:avLst>
              <a:gd fmla="val 11691" name="adj"/>
            </a:avLst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66"/>
          <p:cNvCxnSpPr/>
          <p:nvPr/>
        </p:nvCxnSpPr>
        <p:spPr>
          <a:xfrm>
            <a:off x="2572800" y="31168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4" name="Google Shape;1614;p66"/>
          <p:cNvCxnSpPr/>
          <p:nvPr/>
        </p:nvCxnSpPr>
        <p:spPr>
          <a:xfrm>
            <a:off x="2572800" y="2222750"/>
            <a:ext cx="3998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15" name="Google Shape;1615;p66"/>
          <p:cNvGrpSpPr/>
          <p:nvPr/>
        </p:nvGrpSpPr>
        <p:grpSpPr>
          <a:xfrm rot="697126">
            <a:off x="8280187" y="-46678"/>
            <a:ext cx="1305393" cy="1346461"/>
            <a:chOff x="1492000" y="427450"/>
            <a:chExt cx="1188000" cy="1225375"/>
          </a:xfrm>
        </p:grpSpPr>
        <p:sp>
          <p:nvSpPr>
            <p:cNvPr id="1616" name="Google Shape;1616;p66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66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66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66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66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66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66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66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66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66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66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7" name="Google Shape;1627;p66"/>
          <p:cNvSpPr/>
          <p:nvPr/>
        </p:nvSpPr>
        <p:spPr>
          <a:xfrm>
            <a:off x="-5090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8" name="Google Shape;1628;p66"/>
          <p:cNvGrpSpPr/>
          <p:nvPr/>
        </p:nvGrpSpPr>
        <p:grpSpPr>
          <a:xfrm flipH="1" rot="-1976796">
            <a:off x="5917481" y="3990133"/>
            <a:ext cx="3474354" cy="888893"/>
            <a:chOff x="3809875" y="1963175"/>
            <a:chExt cx="1923600" cy="492150"/>
          </a:xfrm>
        </p:grpSpPr>
        <p:sp>
          <p:nvSpPr>
            <p:cNvPr id="1629" name="Google Shape;1629;p66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66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66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66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66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66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66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66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66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66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66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0" name="Google Shape;1640;p66"/>
          <p:cNvGrpSpPr/>
          <p:nvPr/>
        </p:nvGrpSpPr>
        <p:grpSpPr>
          <a:xfrm rot="-375097">
            <a:off x="1228557" y="-253382"/>
            <a:ext cx="711742" cy="793298"/>
            <a:chOff x="6554696" y="509501"/>
            <a:chExt cx="711709" cy="793261"/>
          </a:xfrm>
        </p:grpSpPr>
        <p:sp>
          <p:nvSpPr>
            <p:cNvPr id="1641" name="Google Shape;1641;p66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3" name="Google Shape;1643;p66"/>
          <p:cNvGrpSpPr/>
          <p:nvPr/>
        </p:nvGrpSpPr>
        <p:grpSpPr>
          <a:xfrm rot="807122">
            <a:off x="809300" y="4708652"/>
            <a:ext cx="2497551" cy="2401906"/>
            <a:chOff x="1857000" y="3245400"/>
            <a:chExt cx="1233825" cy="1186575"/>
          </a:xfrm>
        </p:grpSpPr>
        <p:sp>
          <p:nvSpPr>
            <p:cNvPr id="1644" name="Google Shape;1644;p66"/>
            <p:cNvSpPr/>
            <p:nvPr/>
          </p:nvSpPr>
          <p:spPr>
            <a:xfrm>
              <a:off x="2513000" y="4148825"/>
              <a:ext cx="463125" cy="272250"/>
            </a:xfrm>
            <a:custGeom>
              <a:rect b="b" l="l" r="r" t="t"/>
              <a:pathLst>
                <a:path extrusionOk="0" h="10890" w="18525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2508725" y="4143800"/>
              <a:ext cx="474150" cy="281125"/>
            </a:xfrm>
            <a:custGeom>
              <a:rect b="b" l="l" r="r" t="t"/>
              <a:pathLst>
                <a:path extrusionOk="0" h="11245" w="18966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66"/>
            <p:cNvSpPr/>
            <p:nvPr/>
          </p:nvSpPr>
          <p:spPr>
            <a:xfrm>
              <a:off x="1867600" y="3249925"/>
              <a:ext cx="1223225" cy="1178125"/>
            </a:xfrm>
            <a:custGeom>
              <a:rect b="b" l="l" r="r" t="t"/>
              <a:pathLst>
                <a:path extrusionOk="0" h="47125" w="48929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66"/>
            <p:cNvSpPr/>
            <p:nvPr/>
          </p:nvSpPr>
          <p:spPr>
            <a:xfrm>
              <a:off x="1857000" y="3245400"/>
              <a:ext cx="1232000" cy="1186575"/>
            </a:xfrm>
            <a:custGeom>
              <a:rect b="b" l="l" r="r" t="t"/>
              <a:pathLst>
                <a:path extrusionOk="0" h="47463" w="4928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66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66"/>
            <p:cNvSpPr/>
            <p:nvPr/>
          </p:nvSpPr>
          <p:spPr>
            <a:xfrm>
              <a:off x="2004625" y="3411050"/>
              <a:ext cx="976675" cy="36075"/>
            </a:xfrm>
            <a:custGeom>
              <a:rect b="b" l="l" r="r" t="t"/>
              <a:pathLst>
                <a:path extrusionOk="0" h="1443" w="39067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0" name="Google Shape;1650;p66"/>
          <p:cNvSpPr/>
          <p:nvPr/>
        </p:nvSpPr>
        <p:spPr>
          <a:xfrm rot="-381518">
            <a:off x="1317430" y="-146232"/>
            <a:ext cx="102933" cy="551241"/>
          </a:xfrm>
          <a:prstGeom prst="roundRect">
            <a:avLst>
              <a:gd fmla="val 50000" name="adj"/>
            </a:avLst>
          </a:prstGeom>
          <a:solidFill>
            <a:srgbClr val="EEEEEE">
              <a:alpha val="47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66"/>
          <p:cNvSpPr txBox="1"/>
          <p:nvPr>
            <p:ph type="ctrTitle"/>
          </p:nvPr>
        </p:nvSpPr>
        <p:spPr>
          <a:xfrm>
            <a:off x="2351850" y="1460922"/>
            <a:ext cx="4440300" cy="174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Itim"/>
              <a:buNone/>
              <a:defRPr b="1" sz="6000"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2" name="Google Shape;1652;p66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4" name="Google Shape;1654;p6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655" name="Google Shape;1655;p6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6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6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6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6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6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6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6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6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6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6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6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6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6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6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6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6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6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6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6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6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6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67"/>
          <p:cNvSpPr txBox="1"/>
          <p:nvPr>
            <p:ph idx="1" type="subTitle"/>
          </p:nvPr>
        </p:nvSpPr>
        <p:spPr>
          <a:xfrm>
            <a:off x="3117150" y="3530226"/>
            <a:ext cx="29097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8" name="Google Shape;1678;p67"/>
          <p:cNvSpPr txBox="1"/>
          <p:nvPr>
            <p:ph type="title"/>
          </p:nvPr>
        </p:nvSpPr>
        <p:spPr>
          <a:xfrm>
            <a:off x="1918650" y="1613852"/>
            <a:ext cx="5306700" cy="179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9" name="Google Shape;1679;p67"/>
          <p:cNvSpPr txBox="1"/>
          <p:nvPr>
            <p:ph hasCustomPrompt="1" idx="2" type="title"/>
          </p:nvPr>
        </p:nvSpPr>
        <p:spPr>
          <a:xfrm>
            <a:off x="3843750" y="591078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680" name="Google Shape;1680;p67"/>
          <p:cNvGrpSpPr/>
          <p:nvPr/>
        </p:nvGrpSpPr>
        <p:grpSpPr>
          <a:xfrm flipH="1" rot="-697126">
            <a:off x="569287" y="-351303"/>
            <a:ext cx="1305393" cy="1346461"/>
            <a:chOff x="1492000" y="427450"/>
            <a:chExt cx="1188000" cy="1225375"/>
          </a:xfrm>
        </p:grpSpPr>
        <p:sp>
          <p:nvSpPr>
            <p:cNvPr id="1681" name="Google Shape;1681;p67"/>
            <p:cNvSpPr/>
            <p:nvPr/>
          </p:nvSpPr>
          <p:spPr>
            <a:xfrm>
              <a:off x="1492000" y="427450"/>
              <a:ext cx="1188000" cy="1225375"/>
            </a:xfrm>
            <a:custGeom>
              <a:rect b="b" l="l" r="r" t="t"/>
              <a:pathLst>
                <a:path extrusionOk="0" h="49015" w="4752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67"/>
            <p:cNvSpPr/>
            <p:nvPr/>
          </p:nvSpPr>
          <p:spPr>
            <a:xfrm>
              <a:off x="1505775" y="444875"/>
              <a:ext cx="1157925" cy="1185100"/>
            </a:xfrm>
            <a:custGeom>
              <a:rect b="b" l="l" r="r" t="t"/>
              <a:pathLst>
                <a:path extrusionOk="0" h="47404" w="46317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67"/>
            <p:cNvSpPr/>
            <p:nvPr/>
          </p:nvSpPr>
          <p:spPr>
            <a:xfrm>
              <a:off x="1631725" y="1023800"/>
              <a:ext cx="932975" cy="17650"/>
            </a:xfrm>
            <a:custGeom>
              <a:rect b="b" l="l" r="r" t="t"/>
              <a:pathLst>
                <a:path extrusionOk="0" h="706" w="37319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67"/>
            <p:cNvSpPr/>
            <p:nvPr/>
          </p:nvSpPr>
          <p:spPr>
            <a:xfrm>
              <a:off x="1633600" y="849000"/>
              <a:ext cx="924200" cy="26400"/>
            </a:xfrm>
            <a:custGeom>
              <a:rect b="b" l="l" r="r" t="t"/>
              <a:pathLst>
                <a:path extrusionOk="0" h="1056" w="36968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67"/>
            <p:cNvSpPr/>
            <p:nvPr/>
          </p:nvSpPr>
          <p:spPr>
            <a:xfrm>
              <a:off x="1624825" y="765850"/>
              <a:ext cx="931725" cy="15325"/>
            </a:xfrm>
            <a:custGeom>
              <a:rect b="b" l="l" r="r" t="t"/>
              <a:pathLst>
                <a:path extrusionOk="0" h="613" w="37269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67"/>
            <p:cNvSpPr/>
            <p:nvPr/>
          </p:nvSpPr>
          <p:spPr>
            <a:xfrm>
              <a:off x="1617300" y="1111525"/>
              <a:ext cx="938000" cy="28850"/>
            </a:xfrm>
            <a:custGeom>
              <a:rect b="b" l="l" r="r" t="t"/>
              <a:pathLst>
                <a:path extrusionOk="0" h="1154" w="3752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67"/>
            <p:cNvSpPr/>
            <p:nvPr/>
          </p:nvSpPr>
          <p:spPr>
            <a:xfrm>
              <a:off x="1624825" y="1206075"/>
              <a:ext cx="921075" cy="16000"/>
            </a:xfrm>
            <a:custGeom>
              <a:rect b="b" l="l" r="r" t="t"/>
              <a:pathLst>
                <a:path extrusionOk="0" h="640" w="36843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67"/>
            <p:cNvSpPr/>
            <p:nvPr/>
          </p:nvSpPr>
          <p:spPr>
            <a:xfrm>
              <a:off x="1625450" y="1448675"/>
              <a:ext cx="923575" cy="33500"/>
            </a:xfrm>
            <a:custGeom>
              <a:rect b="b" l="l" r="r" t="t"/>
              <a:pathLst>
                <a:path extrusionOk="0" h="1340" w="36943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67"/>
            <p:cNvSpPr/>
            <p:nvPr/>
          </p:nvSpPr>
          <p:spPr>
            <a:xfrm>
              <a:off x="1624200" y="934225"/>
              <a:ext cx="919200" cy="21800"/>
            </a:xfrm>
            <a:custGeom>
              <a:rect b="b" l="l" r="r" t="t"/>
              <a:pathLst>
                <a:path extrusionOk="0" h="872" w="36768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67"/>
            <p:cNvSpPr/>
            <p:nvPr/>
          </p:nvSpPr>
          <p:spPr>
            <a:xfrm>
              <a:off x="1629200" y="1281975"/>
              <a:ext cx="912325" cy="25100"/>
            </a:xfrm>
            <a:custGeom>
              <a:rect b="b" l="l" r="r" t="t"/>
              <a:pathLst>
                <a:path extrusionOk="0" h="1004" w="36493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67"/>
            <p:cNvSpPr/>
            <p:nvPr/>
          </p:nvSpPr>
          <p:spPr>
            <a:xfrm>
              <a:off x="1621075" y="1360300"/>
              <a:ext cx="919825" cy="23325"/>
            </a:xfrm>
            <a:custGeom>
              <a:rect b="b" l="l" r="r" t="t"/>
              <a:pathLst>
                <a:path extrusionOk="0" h="933" w="36793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68"/>
          <p:cNvSpPr/>
          <p:nvPr/>
        </p:nvSpPr>
        <p:spPr>
          <a:xfrm>
            <a:off x="8740343" y="1780347"/>
            <a:ext cx="20479" cy="58449"/>
          </a:xfrm>
          <a:custGeom>
            <a:rect b="b" l="l" r="r" t="t"/>
            <a:pathLst>
              <a:path extrusionOk="0" h="1403" w="488">
                <a:moveTo>
                  <a:pt x="249" y="0"/>
                </a:moveTo>
                <a:cubicBezTo>
                  <a:pt x="193" y="0"/>
                  <a:pt x="139" y="35"/>
                  <a:pt x="118" y="90"/>
                </a:cubicBezTo>
                <a:cubicBezTo>
                  <a:pt x="73" y="190"/>
                  <a:pt x="46" y="289"/>
                  <a:pt x="28" y="397"/>
                </a:cubicBezTo>
                <a:cubicBezTo>
                  <a:pt x="19" y="442"/>
                  <a:pt x="1" y="496"/>
                  <a:pt x="19" y="541"/>
                </a:cubicBezTo>
                <a:cubicBezTo>
                  <a:pt x="19" y="559"/>
                  <a:pt x="28" y="568"/>
                  <a:pt x="37" y="586"/>
                </a:cubicBezTo>
                <a:cubicBezTo>
                  <a:pt x="64" y="595"/>
                  <a:pt x="145" y="613"/>
                  <a:pt x="145" y="622"/>
                </a:cubicBezTo>
                <a:cubicBezTo>
                  <a:pt x="145" y="631"/>
                  <a:pt x="100" y="649"/>
                  <a:pt x="73" y="658"/>
                </a:cubicBezTo>
                <a:cubicBezTo>
                  <a:pt x="37" y="667"/>
                  <a:pt x="46" y="685"/>
                  <a:pt x="46" y="694"/>
                </a:cubicBezTo>
                <a:cubicBezTo>
                  <a:pt x="37" y="902"/>
                  <a:pt x="46" y="1100"/>
                  <a:pt x="109" y="1307"/>
                </a:cubicBezTo>
                <a:cubicBezTo>
                  <a:pt x="118" y="1343"/>
                  <a:pt x="154" y="1379"/>
                  <a:pt x="190" y="1397"/>
                </a:cubicBezTo>
                <a:cubicBezTo>
                  <a:pt x="203" y="1401"/>
                  <a:pt x="215" y="1402"/>
                  <a:pt x="228" y="1402"/>
                </a:cubicBezTo>
                <a:cubicBezTo>
                  <a:pt x="289" y="1402"/>
                  <a:pt x="348" y="1367"/>
                  <a:pt x="371" y="1307"/>
                </a:cubicBezTo>
                <a:cubicBezTo>
                  <a:pt x="434" y="1109"/>
                  <a:pt x="443" y="902"/>
                  <a:pt x="443" y="703"/>
                </a:cubicBezTo>
                <a:cubicBezTo>
                  <a:pt x="443" y="685"/>
                  <a:pt x="452" y="676"/>
                  <a:pt x="416" y="658"/>
                </a:cubicBezTo>
                <a:cubicBezTo>
                  <a:pt x="389" y="649"/>
                  <a:pt x="344" y="640"/>
                  <a:pt x="344" y="622"/>
                </a:cubicBezTo>
                <a:cubicBezTo>
                  <a:pt x="344" y="613"/>
                  <a:pt x="425" y="595"/>
                  <a:pt x="443" y="586"/>
                </a:cubicBezTo>
                <a:cubicBezTo>
                  <a:pt x="461" y="577"/>
                  <a:pt x="470" y="559"/>
                  <a:pt x="470" y="550"/>
                </a:cubicBezTo>
                <a:cubicBezTo>
                  <a:pt x="488" y="496"/>
                  <a:pt x="470" y="451"/>
                  <a:pt x="461" y="397"/>
                </a:cubicBezTo>
                <a:cubicBezTo>
                  <a:pt x="443" y="298"/>
                  <a:pt x="416" y="190"/>
                  <a:pt x="380" y="90"/>
                </a:cubicBezTo>
                <a:cubicBezTo>
                  <a:pt x="362" y="54"/>
                  <a:pt x="335" y="27"/>
                  <a:pt x="298" y="9"/>
                </a:cubicBezTo>
                <a:cubicBezTo>
                  <a:pt x="282" y="3"/>
                  <a:pt x="266" y="0"/>
                  <a:pt x="24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4" name="Google Shape;1694;p6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695" name="Google Shape;1695;p6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6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6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6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6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6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6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6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6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6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6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6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6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6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6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6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6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6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6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6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6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6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7" name="Google Shape;1717;p68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8" name="Google Shape;1718;p68"/>
          <p:cNvSpPr txBox="1"/>
          <p:nvPr>
            <p:ph idx="1" type="body"/>
          </p:nvPr>
        </p:nvSpPr>
        <p:spPr>
          <a:xfrm>
            <a:off x="720000" y="1170724"/>
            <a:ext cx="7704000" cy="38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21" name="Google Shape;1721;p69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722" name="Google Shape;1722;p69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23" name="Google Shape;1723;p69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24" name="Google Shape;1724;p69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725" name="Google Shape;1725;p69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69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69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69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69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69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69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69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69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69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69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69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69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69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69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0" name="Google Shape;1740;p69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741" name="Google Shape;1741;p69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69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69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69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69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69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69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69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69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69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69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69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69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69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69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756" name="Google Shape;1756;p69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7" name="Google Shape;1757;p69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8" name="Google Shape;1758;p69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9" name="Google Shape;1759;p69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0" name="Google Shape;1760;p69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61" name="Google Shape;1761;p69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2" name="Google Shape;1762;p69"/>
          <p:cNvSpPr txBox="1"/>
          <p:nvPr>
            <p:ph type="title"/>
          </p:nvPr>
        </p:nvSpPr>
        <p:spPr>
          <a:xfrm>
            <a:off x="720000" y="540000"/>
            <a:ext cx="3378600" cy="101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3" name="Google Shape;1763;p69"/>
          <p:cNvSpPr txBox="1"/>
          <p:nvPr>
            <p:ph idx="1" type="body"/>
          </p:nvPr>
        </p:nvSpPr>
        <p:spPr>
          <a:xfrm>
            <a:off x="720000" y="2980194"/>
            <a:ext cx="3129300" cy="12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4" name="Google Shape;1764;p69"/>
          <p:cNvSpPr txBox="1"/>
          <p:nvPr>
            <p:ph idx="2" type="body"/>
          </p:nvPr>
        </p:nvSpPr>
        <p:spPr>
          <a:xfrm>
            <a:off x="5368500" y="2980194"/>
            <a:ext cx="3055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5" name="Google Shape;1765;p69"/>
          <p:cNvSpPr txBox="1"/>
          <p:nvPr>
            <p:ph idx="3" type="subTitle"/>
          </p:nvPr>
        </p:nvSpPr>
        <p:spPr>
          <a:xfrm>
            <a:off x="10315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66" name="Google Shape;1766;p69"/>
          <p:cNvSpPr txBox="1"/>
          <p:nvPr>
            <p:ph idx="4" type="subTitle"/>
          </p:nvPr>
        </p:nvSpPr>
        <p:spPr>
          <a:xfrm>
            <a:off x="5643150" y="258639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1768;p70"/>
          <p:cNvGrpSpPr/>
          <p:nvPr/>
        </p:nvGrpSpPr>
        <p:grpSpPr>
          <a:xfrm>
            <a:off x="352670" y="6764"/>
            <a:ext cx="8793030" cy="5129556"/>
            <a:chOff x="514825" y="859725"/>
            <a:chExt cx="6865800" cy="4005275"/>
          </a:xfrm>
        </p:grpSpPr>
        <p:sp>
          <p:nvSpPr>
            <p:cNvPr id="1769" name="Google Shape;1769;p7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0" name="Google Shape;1790;p70"/>
          <p:cNvSpPr txBox="1"/>
          <p:nvPr>
            <p:ph type="title"/>
          </p:nvPr>
        </p:nvSpPr>
        <p:spPr>
          <a:xfrm>
            <a:off x="4572000" y="540000"/>
            <a:ext cx="3852000" cy="48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7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793" name="Google Shape;1793;p7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2" name="Google Shape;1812;p71"/>
          <p:cNvSpPr txBox="1"/>
          <p:nvPr>
            <p:ph idx="1" type="subTitle"/>
          </p:nvPr>
        </p:nvSpPr>
        <p:spPr>
          <a:xfrm>
            <a:off x="890100" y="1760244"/>
            <a:ext cx="7533900" cy="27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3" name="Google Shape;1813;p71"/>
          <p:cNvSpPr txBox="1"/>
          <p:nvPr>
            <p:ph type="title"/>
          </p:nvPr>
        </p:nvSpPr>
        <p:spPr>
          <a:xfrm>
            <a:off x="4572000" y="540000"/>
            <a:ext cx="3852000" cy="103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72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816" name="Google Shape;1816;p7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35" name="Google Shape;1835;p72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72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72"/>
          <p:cNvSpPr txBox="1"/>
          <p:nvPr>
            <p:ph type="title"/>
          </p:nvPr>
        </p:nvSpPr>
        <p:spPr>
          <a:xfrm>
            <a:off x="720000" y="1560650"/>
            <a:ext cx="3519300" cy="167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8" name="Google Shape;1838;p72"/>
          <p:cNvSpPr txBox="1"/>
          <p:nvPr>
            <p:ph idx="1" type="subTitle"/>
          </p:nvPr>
        </p:nvSpPr>
        <p:spPr>
          <a:xfrm rot="684086">
            <a:off x="5771626" y="1941489"/>
            <a:ext cx="1878775" cy="15491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1840;p7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841" name="Google Shape;1841;p7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0" name="Google Shape;1860;p73"/>
          <p:cNvSpPr txBox="1"/>
          <p:nvPr>
            <p:ph type="title"/>
          </p:nvPr>
        </p:nvSpPr>
        <p:spPr>
          <a:xfrm>
            <a:off x="1061575" y="1472687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61" name="Google Shape;1861;p73"/>
          <p:cNvSpPr txBox="1"/>
          <p:nvPr>
            <p:ph idx="1" type="body"/>
          </p:nvPr>
        </p:nvSpPr>
        <p:spPr>
          <a:xfrm>
            <a:off x="1061575" y="2468991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862" name="Google Shape;1862;p73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3" name="Google Shape;1863;p73"/>
          <p:cNvSpPr/>
          <p:nvPr/>
        </p:nvSpPr>
        <p:spPr>
          <a:xfrm>
            <a:off x="-14550" y="5010825"/>
            <a:ext cx="9160200" cy="156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4"/>
          <p:cNvSpPr txBox="1"/>
          <p:nvPr>
            <p:ph type="title"/>
          </p:nvPr>
        </p:nvSpPr>
        <p:spPr>
          <a:xfrm>
            <a:off x="3223200" y="1570950"/>
            <a:ext cx="2697600" cy="20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7" name="Google Shape;1867;p7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868" name="Google Shape;1868;p75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5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5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5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5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5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5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5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5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5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5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5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5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5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5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5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5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5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5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rgbClr val="6D9EEB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87" name="Google Shape;1887;p75"/>
          <p:cNvCxnSpPr/>
          <p:nvPr/>
        </p:nvCxnSpPr>
        <p:spPr>
          <a:xfrm>
            <a:off x="-62550" y="540000"/>
            <a:ext cx="9269100" cy="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8" name="Google Shape;1888;p75"/>
          <p:cNvSpPr txBox="1"/>
          <p:nvPr>
            <p:ph hasCustomPrompt="1" type="title"/>
          </p:nvPr>
        </p:nvSpPr>
        <p:spPr>
          <a:xfrm>
            <a:off x="1768200" y="1654521"/>
            <a:ext cx="5607600" cy="8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9" name="Google Shape;1889;p75"/>
          <p:cNvSpPr txBox="1"/>
          <p:nvPr>
            <p:ph idx="1" type="body"/>
          </p:nvPr>
        </p:nvSpPr>
        <p:spPr>
          <a:xfrm>
            <a:off x="2710050" y="2650221"/>
            <a:ext cx="37239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3" name="Google Shape;1893;p77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1894" name="Google Shape;1894;p77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5" name="Google Shape;1895;p7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96" name="Google Shape;1896;p77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1897" name="Google Shape;1897;p7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7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7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7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7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7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7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7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7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7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7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7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7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7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7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2" name="Google Shape;1912;p77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1913" name="Google Shape;1913;p77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77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77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77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77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77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77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77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77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77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77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77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77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77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77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28" name="Google Shape;1928;p77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9" name="Google Shape;1929;p77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0" name="Google Shape;1930;p77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1" name="Google Shape;1931;p77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2" name="Google Shape;1932;p77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3" name="Google Shape;1933;p77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34" name="Google Shape;1934;p77"/>
          <p:cNvSpPr txBox="1"/>
          <p:nvPr>
            <p:ph type="title"/>
          </p:nvPr>
        </p:nvSpPr>
        <p:spPr>
          <a:xfrm>
            <a:off x="720000" y="540000"/>
            <a:ext cx="33687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35" name="Google Shape;1935;p77"/>
          <p:cNvSpPr txBox="1"/>
          <p:nvPr>
            <p:ph idx="1" type="subTitle"/>
          </p:nvPr>
        </p:nvSpPr>
        <p:spPr>
          <a:xfrm>
            <a:off x="90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6" name="Google Shape;1936;p77"/>
          <p:cNvSpPr txBox="1"/>
          <p:nvPr>
            <p:ph idx="2" type="subTitle"/>
          </p:nvPr>
        </p:nvSpPr>
        <p:spPr>
          <a:xfrm>
            <a:off x="5676900" y="3292127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7" name="Google Shape;1937;p77"/>
          <p:cNvSpPr txBox="1"/>
          <p:nvPr>
            <p:ph idx="3" type="subTitle"/>
          </p:nvPr>
        </p:nvSpPr>
        <p:spPr>
          <a:xfrm>
            <a:off x="90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8" name="Google Shape;1938;p77"/>
          <p:cNvSpPr txBox="1"/>
          <p:nvPr>
            <p:ph idx="4" type="subTitle"/>
          </p:nvPr>
        </p:nvSpPr>
        <p:spPr>
          <a:xfrm>
            <a:off x="5676900" y="15845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39" name="Google Shape;1939;p77"/>
          <p:cNvSpPr txBox="1"/>
          <p:nvPr>
            <p:ph idx="5" type="subTitle"/>
          </p:nvPr>
        </p:nvSpPr>
        <p:spPr>
          <a:xfrm>
            <a:off x="90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0" name="Google Shape;1940;p77"/>
          <p:cNvSpPr txBox="1"/>
          <p:nvPr>
            <p:ph idx="6" type="subTitle"/>
          </p:nvPr>
        </p:nvSpPr>
        <p:spPr>
          <a:xfrm>
            <a:off x="5676900" y="2048743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1" name="Google Shape;1941;p77"/>
          <p:cNvSpPr txBox="1"/>
          <p:nvPr>
            <p:ph idx="7" type="subTitle"/>
          </p:nvPr>
        </p:nvSpPr>
        <p:spPr>
          <a:xfrm>
            <a:off x="90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42" name="Google Shape;1942;p77"/>
          <p:cNvSpPr txBox="1"/>
          <p:nvPr>
            <p:ph idx="8" type="subTitle"/>
          </p:nvPr>
        </p:nvSpPr>
        <p:spPr>
          <a:xfrm>
            <a:off x="5676900" y="3755202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4" name="Google Shape;1944;p7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945" name="Google Shape;1945;p7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7" name="Google Shape;1967;p78"/>
          <p:cNvSpPr txBox="1"/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68" name="Google Shape;1968;p78"/>
          <p:cNvSpPr txBox="1"/>
          <p:nvPr>
            <p:ph idx="1" type="subTitle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69" name="Google Shape;1969;p78"/>
          <p:cNvSpPr txBox="1"/>
          <p:nvPr>
            <p:ph hasCustomPrompt="1" idx="2" type="title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70" name="Google Shape;1970;p78"/>
          <p:cNvSpPr txBox="1"/>
          <p:nvPr>
            <p:ph idx="3" type="subTitle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1" name="Google Shape;1971;p78"/>
          <p:cNvSpPr txBox="1"/>
          <p:nvPr>
            <p:ph hasCustomPrompt="1" idx="4" type="title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72" name="Google Shape;1972;p78"/>
          <p:cNvSpPr txBox="1"/>
          <p:nvPr>
            <p:ph idx="5" type="subTitle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3" name="Google Shape;1973;p78"/>
          <p:cNvSpPr txBox="1"/>
          <p:nvPr>
            <p:ph hasCustomPrompt="1" idx="6" type="title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74" name="Google Shape;1974;p78"/>
          <p:cNvSpPr txBox="1"/>
          <p:nvPr>
            <p:ph idx="7" type="ctrTitle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75" name="Google Shape;1975;p78"/>
          <p:cNvSpPr txBox="1"/>
          <p:nvPr>
            <p:ph idx="8" type="ctrTitle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76" name="Google Shape;1976;p78"/>
          <p:cNvSpPr txBox="1"/>
          <p:nvPr>
            <p:ph idx="9" type="ctrTitle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77" name="Google Shape;1977;p78"/>
          <p:cNvSpPr txBox="1"/>
          <p:nvPr>
            <p:ph idx="13" type="subTitle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78" name="Google Shape;1978;p78"/>
          <p:cNvSpPr txBox="1"/>
          <p:nvPr>
            <p:ph hasCustomPrompt="1" idx="14" type="title"/>
          </p:nvPr>
        </p:nvSpPr>
        <p:spPr>
          <a:xfrm>
            <a:off x="784376" y="1286887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79" name="Google Shape;1979;p78"/>
          <p:cNvSpPr txBox="1"/>
          <p:nvPr>
            <p:ph idx="15" type="subTitle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0" name="Google Shape;1980;p78"/>
          <p:cNvSpPr txBox="1"/>
          <p:nvPr>
            <p:ph hasCustomPrompt="1" idx="16" type="title"/>
          </p:nvPr>
        </p:nvSpPr>
        <p:spPr>
          <a:xfrm>
            <a:off x="784376" y="3284192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81" name="Google Shape;1981;p78"/>
          <p:cNvSpPr txBox="1"/>
          <p:nvPr>
            <p:ph idx="17" type="subTitle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2" name="Google Shape;1982;p78"/>
          <p:cNvSpPr txBox="1"/>
          <p:nvPr>
            <p:ph hasCustomPrompt="1" idx="18" type="title"/>
          </p:nvPr>
        </p:nvSpPr>
        <p:spPr>
          <a:xfrm>
            <a:off x="784376" y="2313531"/>
            <a:ext cx="814500" cy="57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t>xx%</a:t>
            </a:r>
          </a:p>
        </p:txBody>
      </p:sp>
      <p:sp>
        <p:nvSpPr>
          <p:cNvPr id="1983" name="Google Shape;1983;p78"/>
          <p:cNvSpPr txBox="1"/>
          <p:nvPr>
            <p:ph idx="19" type="ctrTitle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84" name="Google Shape;1984;p78"/>
          <p:cNvSpPr txBox="1"/>
          <p:nvPr>
            <p:ph idx="20" type="ctrTitle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1985" name="Google Shape;1985;p78"/>
          <p:cNvSpPr txBox="1"/>
          <p:nvPr>
            <p:ph idx="21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Google Shape;1987;p7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1988" name="Google Shape;1988;p7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0" name="Google Shape;2010;p79"/>
          <p:cNvSpPr txBox="1"/>
          <p:nvPr>
            <p:ph idx="1" type="subTitle"/>
          </p:nvPr>
        </p:nvSpPr>
        <p:spPr>
          <a:xfrm>
            <a:off x="2059950" y="2514140"/>
            <a:ext cx="43272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11" name="Google Shape;2011;p79"/>
          <p:cNvSpPr txBox="1"/>
          <p:nvPr>
            <p:ph type="title"/>
          </p:nvPr>
        </p:nvSpPr>
        <p:spPr>
          <a:xfrm>
            <a:off x="1080450" y="1555960"/>
            <a:ext cx="5306700" cy="8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12" name="Google Shape;2012;p79"/>
          <p:cNvSpPr txBox="1"/>
          <p:nvPr>
            <p:ph hasCustomPrompt="1" idx="2" type="title"/>
          </p:nvPr>
        </p:nvSpPr>
        <p:spPr>
          <a:xfrm>
            <a:off x="6853050" y="2092943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2013" name="Google Shape;2013;p79"/>
          <p:cNvGrpSpPr/>
          <p:nvPr/>
        </p:nvGrpSpPr>
        <p:grpSpPr>
          <a:xfrm flipH="1" rot="-5072894">
            <a:off x="-1007770" y="1789630"/>
            <a:ext cx="3474349" cy="888902"/>
            <a:chOff x="3809875" y="1963175"/>
            <a:chExt cx="1923600" cy="492150"/>
          </a:xfrm>
        </p:grpSpPr>
        <p:sp>
          <p:nvSpPr>
            <p:cNvPr id="2014" name="Google Shape;2014;p79"/>
            <p:cNvSpPr/>
            <p:nvPr/>
          </p:nvSpPr>
          <p:spPr>
            <a:xfrm>
              <a:off x="3902950" y="2044375"/>
              <a:ext cx="620050" cy="185725"/>
            </a:xfrm>
            <a:custGeom>
              <a:rect b="b" l="l" r="r" t="t"/>
              <a:pathLst>
                <a:path extrusionOk="0" h="7429" w="24802">
                  <a:moveTo>
                    <a:pt x="855" y="1"/>
                  </a:moveTo>
                  <a:cubicBezTo>
                    <a:pt x="361" y="1"/>
                    <a:pt x="75" y="222"/>
                    <a:pt x="0" y="665"/>
                  </a:cubicBezTo>
                  <a:cubicBezTo>
                    <a:pt x="0" y="674"/>
                    <a:pt x="9" y="818"/>
                    <a:pt x="27" y="1080"/>
                  </a:cubicBezTo>
                  <a:cubicBezTo>
                    <a:pt x="172" y="1359"/>
                    <a:pt x="541" y="1539"/>
                    <a:pt x="1136" y="1638"/>
                  </a:cubicBezTo>
                  <a:cubicBezTo>
                    <a:pt x="1347" y="1673"/>
                    <a:pt x="1535" y="1690"/>
                    <a:pt x="1698" y="1690"/>
                  </a:cubicBezTo>
                  <a:cubicBezTo>
                    <a:pt x="1959" y="1690"/>
                    <a:pt x="2157" y="1646"/>
                    <a:pt x="2290" y="1557"/>
                  </a:cubicBezTo>
                  <a:cubicBezTo>
                    <a:pt x="2407" y="1485"/>
                    <a:pt x="2488" y="1350"/>
                    <a:pt x="2515" y="1143"/>
                  </a:cubicBezTo>
                  <a:cubicBezTo>
                    <a:pt x="2605" y="638"/>
                    <a:pt x="2236" y="277"/>
                    <a:pt x="1397" y="70"/>
                  </a:cubicBezTo>
                  <a:cubicBezTo>
                    <a:pt x="1195" y="24"/>
                    <a:pt x="1014" y="1"/>
                    <a:pt x="855" y="1"/>
                  </a:cubicBezTo>
                  <a:close/>
                  <a:moveTo>
                    <a:pt x="24530" y="3727"/>
                  </a:moveTo>
                  <a:cubicBezTo>
                    <a:pt x="24518" y="3727"/>
                    <a:pt x="24505" y="3728"/>
                    <a:pt x="24491" y="3730"/>
                  </a:cubicBezTo>
                  <a:cubicBezTo>
                    <a:pt x="24320" y="3757"/>
                    <a:pt x="24176" y="4018"/>
                    <a:pt x="24067" y="4523"/>
                  </a:cubicBezTo>
                  <a:cubicBezTo>
                    <a:pt x="24040" y="4613"/>
                    <a:pt x="23977" y="4937"/>
                    <a:pt x="23878" y="5514"/>
                  </a:cubicBezTo>
                  <a:cubicBezTo>
                    <a:pt x="23860" y="5614"/>
                    <a:pt x="23833" y="5713"/>
                    <a:pt x="23815" y="5803"/>
                  </a:cubicBezTo>
                  <a:cubicBezTo>
                    <a:pt x="23599" y="6839"/>
                    <a:pt x="23617" y="7380"/>
                    <a:pt x="23878" y="7425"/>
                  </a:cubicBezTo>
                  <a:cubicBezTo>
                    <a:pt x="23888" y="7427"/>
                    <a:pt x="23899" y="7428"/>
                    <a:pt x="23909" y="7428"/>
                  </a:cubicBezTo>
                  <a:cubicBezTo>
                    <a:pt x="24147" y="7428"/>
                    <a:pt x="24334" y="6922"/>
                    <a:pt x="24464" y="5911"/>
                  </a:cubicBezTo>
                  <a:cubicBezTo>
                    <a:pt x="24482" y="5821"/>
                    <a:pt x="24500" y="5722"/>
                    <a:pt x="24509" y="5623"/>
                  </a:cubicBezTo>
                  <a:cubicBezTo>
                    <a:pt x="24608" y="5244"/>
                    <a:pt x="24680" y="4901"/>
                    <a:pt x="24716" y="4595"/>
                  </a:cubicBezTo>
                  <a:cubicBezTo>
                    <a:pt x="24802" y="4016"/>
                    <a:pt x="24742" y="3727"/>
                    <a:pt x="24530" y="3727"/>
                  </a:cubicBezTo>
                  <a:close/>
                </a:path>
              </a:pathLst>
            </a:custGeom>
            <a:solidFill>
              <a:srgbClr val="48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9"/>
            <p:cNvSpPr/>
            <p:nvPr/>
          </p:nvSpPr>
          <p:spPr>
            <a:xfrm>
              <a:off x="3866425" y="2007800"/>
              <a:ext cx="1864125" cy="387400"/>
            </a:xfrm>
            <a:custGeom>
              <a:rect b="b" l="l" r="r" t="t"/>
              <a:pathLst>
                <a:path extrusionOk="0" h="15496" w="74565">
                  <a:moveTo>
                    <a:pt x="2322" y="1540"/>
                  </a:moveTo>
                  <a:cubicBezTo>
                    <a:pt x="2425" y="1540"/>
                    <a:pt x="2537" y="1549"/>
                    <a:pt x="2660" y="1569"/>
                  </a:cubicBezTo>
                  <a:cubicBezTo>
                    <a:pt x="2714" y="1587"/>
                    <a:pt x="2777" y="1596"/>
                    <a:pt x="2840" y="1614"/>
                  </a:cubicBezTo>
                  <a:cubicBezTo>
                    <a:pt x="3634" y="1803"/>
                    <a:pt x="3985" y="2128"/>
                    <a:pt x="3904" y="2597"/>
                  </a:cubicBezTo>
                  <a:cubicBezTo>
                    <a:pt x="3877" y="2777"/>
                    <a:pt x="3814" y="2894"/>
                    <a:pt x="3715" y="2957"/>
                  </a:cubicBezTo>
                  <a:cubicBezTo>
                    <a:pt x="3588" y="3040"/>
                    <a:pt x="3402" y="3082"/>
                    <a:pt x="3157" y="3082"/>
                  </a:cubicBezTo>
                  <a:cubicBezTo>
                    <a:pt x="3000" y="3082"/>
                    <a:pt x="2819" y="3064"/>
                    <a:pt x="2615" y="3029"/>
                  </a:cubicBezTo>
                  <a:cubicBezTo>
                    <a:pt x="2038" y="2930"/>
                    <a:pt x="1687" y="2759"/>
                    <a:pt x="1569" y="2543"/>
                  </a:cubicBezTo>
                  <a:cubicBezTo>
                    <a:pt x="1551" y="2290"/>
                    <a:pt x="1542" y="2155"/>
                    <a:pt x="1542" y="2137"/>
                  </a:cubicBezTo>
                  <a:cubicBezTo>
                    <a:pt x="1609" y="1739"/>
                    <a:pt x="1862" y="1540"/>
                    <a:pt x="2322" y="1540"/>
                  </a:cubicBezTo>
                  <a:close/>
                  <a:moveTo>
                    <a:pt x="524" y="1"/>
                  </a:moveTo>
                  <a:lnTo>
                    <a:pt x="1" y="3119"/>
                  </a:lnTo>
                  <a:lnTo>
                    <a:pt x="25330" y="7347"/>
                  </a:lnTo>
                  <a:cubicBezTo>
                    <a:pt x="25330" y="7347"/>
                    <a:pt x="25393" y="7095"/>
                    <a:pt x="25420" y="6995"/>
                  </a:cubicBezTo>
                  <a:cubicBezTo>
                    <a:pt x="25537" y="6283"/>
                    <a:pt x="25582" y="6067"/>
                    <a:pt x="25601" y="6004"/>
                  </a:cubicBezTo>
                  <a:cubicBezTo>
                    <a:pt x="25736" y="5391"/>
                    <a:pt x="25889" y="5283"/>
                    <a:pt x="25961" y="5274"/>
                  </a:cubicBezTo>
                  <a:cubicBezTo>
                    <a:pt x="25979" y="5265"/>
                    <a:pt x="25997" y="5265"/>
                    <a:pt x="26015" y="5265"/>
                  </a:cubicBezTo>
                  <a:cubicBezTo>
                    <a:pt x="26141" y="5292"/>
                    <a:pt x="26177" y="5571"/>
                    <a:pt x="26105" y="6049"/>
                  </a:cubicBezTo>
                  <a:cubicBezTo>
                    <a:pt x="26069" y="6355"/>
                    <a:pt x="25997" y="6689"/>
                    <a:pt x="25898" y="7077"/>
                  </a:cubicBezTo>
                  <a:cubicBezTo>
                    <a:pt x="25880" y="7176"/>
                    <a:pt x="25871" y="7266"/>
                    <a:pt x="25844" y="7356"/>
                  </a:cubicBezTo>
                  <a:lnTo>
                    <a:pt x="25826" y="7437"/>
                  </a:lnTo>
                  <a:lnTo>
                    <a:pt x="26412" y="7527"/>
                  </a:lnTo>
                  <a:lnTo>
                    <a:pt x="26926" y="4408"/>
                  </a:lnTo>
                  <a:lnTo>
                    <a:pt x="524" y="1"/>
                  </a:lnTo>
                  <a:close/>
                  <a:moveTo>
                    <a:pt x="28368" y="5003"/>
                  </a:moveTo>
                  <a:lnTo>
                    <a:pt x="27899" y="7780"/>
                  </a:lnTo>
                  <a:lnTo>
                    <a:pt x="74095" y="15496"/>
                  </a:lnTo>
                  <a:lnTo>
                    <a:pt x="74564" y="12719"/>
                  </a:lnTo>
                  <a:lnTo>
                    <a:pt x="28368" y="5003"/>
                  </a:lnTo>
                  <a:close/>
                </a:path>
              </a:pathLst>
            </a:custGeom>
            <a:solidFill>
              <a:srgbClr val="286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9"/>
            <p:cNvSpPr/>
            <p:nvPr/>
          </p:nvSpPr>
          <p:spPr>
            <a:xfrm>
              <a:off x="3813475" y="2066175"/>
              <a:ext cx="56825" cy="83625"/>
            </a:xfrm>
            <a:custGeom>
              <a:rect b="b" l="l" r="r" t="t"/>
              <a:pathLst>
                <a:path extrusionOk="0" h="3345" w="2273">
                  <a:moveTo>
                    <a:pt x="244" y="0"/>
                  </a:moveTo>
                  <a:cubicBezTo>
                    <a:pt x="109" y="884"/>
                    <a:pt x="1" y="2164"/>
                    <a:pt x="46" y="3056"/>
                  </a:cubicBezTo>
                  <a:lnTo>
                    <a:pt x="1767" y="3344"/>
                  </a:lnTo>
                  <a:lnTo>
                    <a:pt x="2272" y="334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C2F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9"/>
            <p:cNvSpPr/>
            <p:nvPr/>
          </p:nvSpPr>
          <p:spPr>
            <a:xfrm>
              <a:off x="3818000" y="2001350"/>
              <a:ext cx="177350" cy="82875"/>
            </a:xfrm>
            <a:custGeom>
              <a:rect b="b" l="l" r="r" t="t"/>
              <a:pathLst>
                <a:path extrusionOk="0" h="3315" w="7094">
                  <a:moveTo>
                    <a:pt x="3991" y="0"/>
                  </a:moveTo>
                  <a:cubicBezTo>
                    <a:pt x="3917" y="0"/>
                    <a:pt x="3852" y="5"/>
                    <a:pt x="3795" y="15"/>
                  </a:cubicBezTo>
                  <a:cubicBezTo>
                    <a:pt x="3651" y="42"/>
                    <a:pt x="3515" y="105"/>
                    <a:pt x="3389" y="223"/>
                  </a:cubicBezTo>
                  <a:cubicBezTo>
                    <a:pt x="3299" y="286"/>
                    <a:pt x="3227" y="367"/>
                    <a:pt x="3173" y="457"/>
                  </a:cubicBezTo>
                  <a:lnTo>
                    <a:pt x="7094" y="1115"/>
                  </a:lnTo>
                  <a:cubicBezTo>
                    <a:pt x="7076" y="1007"/>
                    <a:pt x="7031" y="908"/>
                    <a:pt x="6968" y="817"/>
                  </a:cubicBezTo>
                  <a:cubicBezTo>
                    <a:pt x="6887" y="673"/>
                    <a:pt x="6778" y="565"/>
                    <a:pt x="6652" y="493"/>
                  </a:cubicBezTo>
                  <a:cubicBezTo>
                    <a:pt x="6517" y="412"/>
                    <a:pt x="6319" y="358"/>
                    <a:pt x="6048" y="313"/>
                  </a:cubicBezTo>
                  <a:lnTo>
                    <a:pt x="5471" y="214"/>
                  </a:lnTo>
                  <a:lnTo>
                    <a:pt x="4426" y="42"/>
                  </a:lnTo>
                  <a:cubicBezTo>
                    <a:pt x="4257" y="14"/>
                    <a:pt x="4112" y="0"/>
                    <a:pt x="3991" y="0"/>
                  </a:cubicBezTo>
                  <a:close/>
                  <a:moveTo>
                    <a:pt x="802" y="60"/>
                  </a:moveTo>
                  <a:cubicBezTo>
                    <a:pt x="424" y="1034"/>
                    <a:pt x="153" y="1998"/>
                    <a:pt x="0" y="2981"/>
                  </a:cubicBezTo>
                  <a:lnTo>
                    <a:pt x="2028" y="3314"/>
                  </a:lnTo>
                  <a:lnTo>
                    <a:pt x="2524" y="349"/>
                  </a:lnTo>
                  <a:lnTo>
                    <a:pt x="802" y="60"/>
                  </a:lnTo>
                  <a:close/>
                </a:path>
              </a:pathLst>
            </a:custGeom>
            <a:solidFill>
              <a:srgbClr val="294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9"/>
            <p:cNvSpPr/>
            <p:nvPr/>
          </p:nvSpPr>
          <p:spPr>
            <a:xfrm>
              <a:off x="3928625" y="1968150"/>
              <a:ext cx="484300" cy="104000"/>
            </a:xfrm>
            <a:custGeom>
              <a:rect b="b" l="l" r="r" t="t"/>
              <a:pathLst>
                <a:path extrusionOk="0" h="4160" w="19372">
                  <a:moveTo>
                    <a:pt x="1858" y="496"/>
                  </a:moveTo>
                  <a:cubicBezTo>
                    <a:pt x="1867" y="496"/>
                    <a:pt x="1894" y="505"/>
                    <a:pt x="1930" y="532"/>
                  </a:cubicBezTo>
                  <a:cubicBezTo>
                    <a:pt x="1993" y="541"/>
                    <a:pt x="2948" y="676"/>
                    <a:pt x="4814" y="929"/>
                  </a:cubicBezTo>
                  <a:lnTo>
                    <a:pt x="18606" y="3236"/>
                  </a:lnTo>
                  <a:lnTo>
                    <a:pt x="18741" y="3389"/>
                  </a:lnTo>
                  <a:cubicBezTo>
                    <a:pt x="18732" y="3462"/>
                    <a:pt x="18696" y="3498"/>
                    <a:pt x="18642" y="3516"/>
                  </a:cubicBezTo>
                  <a:cubicBezTo>
                    <a:pt x="18626" y="3517"/>
                    <a:pt x="18607" y="3518"/>
                    <a:pt x="18586" y="3518"/>
                  </a:cubicBezTo>
                  <a:cubicBezTo>
                    <a:pt x="18474" y="3518"/>
                    <a:pt x="18282" y="3497"/>
                    <a:pt x="18002" y="3443"/>
                  </a:cubicBezTo>
                  <a:lnTo>
                    <a:pt x="4760" y="1217"/>
                  </a:lnTo>
                  <a:cubicBezTo>
                    <a:pt x="3246" y="938"/>
                    <a:pt x="2263" y="739"/>
                    <a:pt x="1813" y="631"/>
                  </a:cubicBezTo>
                  <a:cubicBezTo>
                    <a:pt x="1808" y="636"/>
                    <a:pt x="1805" y="638"/>
                    <a:pt x="1803" y="638"/>
                  </a:cubicBezTo>
                  <a:cubicBezTo>
                    <a:pt x="1795" y="638"/>
                    <a:pt x="1797" y="616"/>
                    <a:pt x="1804" y="568"/>
                  </a:cubicBezTo>
                  <a:cubicBezTo>
                    <a:pt x="1813" y="514"/>
                    <a:pt x="1831" y="496"/>
                    <a:pt x="1858" y="496"/>
                  </a:cubicBezTo>
                  <a:close/>
                  <a:moveTo>
                    <a:pt x="1128" y="0"/>
                  </a:moveTo>
                  <a:cubicBezTo>
                    <a:pt x="614" y="189"/>
                    <a:pt x="235" y="649"/>
                    <a:pt x="1" y="1370"/>
                  </a:cubicBezTo>
                  <a:lnTo>
                    <a:pt x="1046" y="1542"/>
                  </a:lnTo>
                  <a:cubicBezTo>
                    <a:pt x="1083" y="1190"/>
                    <a:pt x="1254" y="974"/>
                    <a:pt x="1551" y="884"/>
                  </a:cubicBezTo>
                  <a:lnTo>
                    <a:pt x="17019" y="3462"/>
                  </a:lnTo>
                  <a:cubicBezTo>
                    <a:pt x="17425" y="3858"/>
                    <a:pt x="17776" y="4083"/>
                    <a:pt x="18083" y="4129"/>
                  </a:cubicBezTo>
                  <a:cubicBezTo>
                    <a:pt x="18204" y="4150"/>
                    <a:pt x="18314" y="4160"/>
                    <a:pt x="18414" y="4160"/>
                  </a:cubicBezTo>
                  <a:cubicBezTo>
                    <a:pt x="18657" y="4160"/>
                    <a:pt x="18841" y="4099"/>
                    <a:pt x="18975" y="3984"/>
                  </a:cubicBezTo>
                  <a:cubicBezTo>
                    <a:pt x="19164" y="3804"/>
                    <a:pt x="19291" y="3489"/>
                    <a:pt x="19372" y="302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9"/>
            <p:cNvSpPr/>
            <p:nvPr/>
          </p:nvSpPr>
          <p:spPr>
            <a:xfrm>
              <a:off x="3973500" y="1980525"/>
              <a:ext cx="423650" cy="75575"/>
            </a:xfrm>
            <a:custGeom>
              <a:rect b="b" l="l" r="r" t="t"/>
              <a:pathLst>
                <a:path extrusionOk="0" h="3023" w="16946">
                  <a:moveTo>
                    <a:pt x="63" y="1"/>
                  </a:moveTo>
                  <a:cubicBezTo>
                    <a:pt x="36" y="1"/>
                    <a:pt x="18" y="19"/>
                    <a:pt x="9" y="73"/>
                  </a:cubicBezTo>
                  <a:cubicBezTo>
                    <a:pt x="2" y="121"/>
                    <a:pt x="0" y="143"/>
                    <a:pt x="8" y="143"/>
                  </a:cubicBezTo>
                  <a:cubicBezTo>
                    <a:pt x="10" y="143"/>
                    <a:pt x="13" y="141"/>
                    <a:pt x="18" y="136"/>
                  </a:cubicBezTo>
                  <a:cubicBezTo>
                    <a:pt x="468" y="244"/>
                    <a:pt x="1451" y="443"/>
                    <a:pt x="2965" y="722"/>
                  </a:cubicBezTo>
                  <a:lnTo>
                    <a:pt x="16207" y="2948"/>
                  </a:lnTo>
                  <a:cubicBezTo>
                    <a:pt x="16487" y="3002"/>
                    <a:pt x="16679" y="3023"/>
                    <a:pt x="16791" y="3023"/>
                  </a:cubicBezTo>
                  <a:cubicBezTo>
                    <a:pt x="16812" y="3023"/>
                    <a:pt x="16831" y="3022"/>
                    <a:pt x="16847" y="3021"/>
                  </a:cubicBezTo>
                  <a:cubicBezTo>
                    <a:pt x="16901" y="3003"/>
                    <a:pt x="16937" y="2967"/>
                    <a:pt x="16946" y="2894"/>
                  </a:cubicBezTo>
                  <a:lnTo>
                    <a:pt x="16811" y="2741"/>
                  </a:lnTo>
                  <a:lnTo>
                    <a:pt x="3019" y="434"/>
                  </a:lnTo>
                  <a:cubicBezTo>
                    <a:pt x="1153" y="181"/>
                    <a:pt x="198" y="46"/>
                    <a:pt x="135" y="37"/>
                  </a:cubicBezTo>
                  <a:cubicBezTo>
                    <a:pt x="99" y="10"/>
                    <a:pt x="72" y="1"/>
                    <a:pt x="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9"/>
            <p:cNvSpPr/>
            <p:nvPr/>
          </p:nvSpPr>
          <p:spPr>
            <a:xfrm>
              <a:off x="3855400" y="2081950"/>
              <a:ext cx="1864100" cy="370500"/>
            </a:xfrm>
            <a:custGeom>
              <a:rect b="b" l="l" r="r" t="t"/>
              <a:pathLst>
                <a:path extrusionOk="0" h="14820" w="74564">
                  <a:moveTo>
                    <a:pt x="469" y="0"/>
                  </a:moveTo>
                  <a:lnTo>
                    <a:pt x="0" y="2776"/>
                  </a:lnTo>
                  <a:lnTo>
                    <a:pt x="26411" y="7184"/>
                  </a:lnTo>
                  <a:lnTo>
                    <a:pt x="26465" y="6860"/>
                  </a:lnTo>
                  <a:lnTo>
                    <a:pt x="74158" y="14819"/>
                  </a:lnTo>
                  <a:lnTo>
                    <a:pt x="74563" y="12376"/>
                  </a:lnTo>
                  <a:lnTo>
                    <a:pt x="28520" y="4687"/>
                  </a:lnTo>
                  <a:lnTo>
                    <a:pt x="28962" y="2064"/>
                  </a:lnTo>
                  <a:lnTo>
                    <a:pt x="27159" y="1767"/>
                  </a:lnTo>
                  <a:lnTo>
                    <a:pt x="26718" y="4390"/>
                  </a:lnTo>
                  <a:lnTo>
                    <a:pt x="26294" y="4318"/>
                  </a:lnTo>
                  <a:lnTo>
                    <a:pt x="26285" y="4399"/>
                  </a:lnTo>
                  <a:cubicBezTo>
                    <a:pt x="26159" y="5418"/>
                    <a:pt x="25996" y="5733"/>
                    <a:pt x="25879" y="5823"/>
                  </a:cubicBezTo>
                  <a:cubicBezTo>
                    <a:pt x="25853" y="5836"/>
                    <a:pt x="25831" y="5845"/>
                    <a:pt x="25811" y="5845"/>
                  </a:cubicBezTo>
                  <a:cubicBezTo>
                    <a:pt x="25804" y="5845"/>
                    <a:pt x="25796" y="5844"/>
                    <a:pt x="25789" y="5841"/>
                  </a:cubicBezTo>
                  <a:cubicBezTo>
                    <a:pt x="25762" y="5841"/>
                    <a:pt x="25735" y="5823"/>
                    <a:pt x="25717" y="5796"/>
                  </a:cubicBezTo>
                  <a:cubicBezTo>
                    <a:pt x="25636" y="5670"/>
                    <a:pt x="25582" y="5318"/>
                    <a:pt x="25789" y="4309"/>
                  </a:cubicBezTo>
                  <a:lnTo>
                    <a:pt x="25807" y="4237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1D5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9"/>
            <p:cNvSpPr/>
            <p:nvPr/>
          </p:nvSpPr>
          <p:spPr>
            <a:xfrm>
              <a:off x="3809875" y="1963175"/>
              <a:ext cx="1923600" cy="492150"/>
            </a:xfrm>
            <a:custGeom>
              <a:rect b="b" l="l" r="r" t="t"/>
              <a:pathLst>
                <a:path extrusionOk="0" h="19686" w="76944">
                  <a:moveTo>
                    <a:pt x="5950" y="379"/>
                  </a:moveTo>
                  <a:lnTo>
                    <a:pt x="5851" y="388"/>
                  </a:lnTo>
                  <a:cubicBezTo>
                    <a:pt x="7383" y="578"/>
                    <a:pt x="8897" y="830"/>
                    <a:pt x="10421" y="1074"/>
                  </a:cubicBezTo>
                  <a:lnTo>
                    <a:pt x="14982" y="1840"/>
                  </a:lnTo>
                  <a:lnTo>
                    <a:pt x="19534" y="2615"/>
                  </a:lnTo>
                  <a:lnTo>
                    <a:pt x="23920" y="3388"/>
                  </a:lnTo>
                  <a:lnTo>
                    <a:pt x="23920" y="3388"/>
                  </a:lnTo>
                  <a:cubicBezTo>
                    <a:pt x="23900" y="3582"/>
                    <a:pt x="23858" y="3771"/>
                    <a:pt x="23770" y="3940"/>
                  </a:cubicBezTo>
                  <a:cubicBezTo>
                    <a:pt x="23743" y="3994"/>
                    <a:pt x="23707" y="4039"/>
                    <a:pt x="23671" y="4084"/>
                  </a:cubicBezTo>
                  <a:cubicBezTo>
                    <a:pt x="23635" y="4129"/>
                    <a:pt x="23590" y="4156"/>
                    <a:pt x="23536" y="4192"/>
                  </a:cubicBezTo>
                  <a:cubicBezTo>
                    <a:pt x="23437" y="4246"/>
                    <a:pt x="23310" y="4264"/>
                    <a:pt x="23184" y="4264"/>
                  </a:cubicBezTo>
                  <a:cubicBezTo>
                    <a:pt x="23162" y="4266"/>
                    <a:pt x="23139" y="4267"/>
                    <a:pt x="23117" y="4267"/>
                  </a:cubicBezTo>
                  <a:cubicBezTo>
                    <a:pt x="23011" y="4267"/>
                    <a:pt x="22902" y="4251"/>
                    <a:pt x="22806" y="4228"/>
                  </a:cubicBezTo>
                  <a:cubicBezTo>
                    <a:pt x="22680" y="4201"/>
                    <a:pt x="22571" y="4138"/>
                    <a:pt x="22463" y="4066"/>
                  </a:cubicBezTo>
                  <a:cubicBezTo>
                    <a:pt x="22247" y="3931"/>
                    <a:pt x="22058" y="3742"/>
                    <a:pt x="21904" y="3525"/>
                  </a:cubicBezTo>
                  <a:lnTo>
                    <a:pt x="21904" y="3516"/>
                  </a:lnTo>
                  <a:cubicBezTo>
                    <a:pt x="21886" y="3498"/>
                    <a:pt x="21850" y="3471"/>
                    <a:pt x="21823" y="3471"/>
                  </a:cubicBezTo>
                  <a:lnTo>
                    <a:pt x="21796" y="3471"/>
                  </a:lnTo>
                  <a:cubicBezTo>
                    <a:pt x="20507" y="3282"/>
                    <a:pt x="19209" y="3093"/>
                    <a:pt x="17920" y="2885"/>
                  </a:cubicBezTo>
                  <a:cubicBezTo>
                    <a:pt x="16631" y="2687"/>
                    <a:pt x="15342" y="2489"/>
                    <a:pt x="14053" y="2272"/>
                  </a:cubicBezTo>
                  <a:cubicBezTo>
                    <a:pt x="12764" y="2056"/>
                    <a:pt x="11475" y="1858"/>
                    <a:pt x="10186" y="1632"/>
                  </a:cubicBezTo>
                  <a:cubicBezTo>
                    <a:pt x="8897" y="1407"/>
                    <a:pt x="7617" y="1173"/>
                    <a:pt x="6337" y="884"/>
                  </a:cubicBezTo>
                  <a:cubicBezTo>
                    <a:pt x="6310" y="884"/>
                    <a:pt x="6283" y="884"/>
                    <a:pt x="6256" y="893"/>
                  </a:cubicBezTo>
                  <a:lnTo>
                    <a:pt x="6247" y="893"/>
                  </a:lnTo>
                  <a:cubicBezTo>
                    <a:pt x="6076" y="947"/>
                    <a:pt x="5896" y="1046"/>
                    <a:pt x="5787" y="1209"/>
                  </a:cubicBezTo>
                  <a:cubicBezTo>
                    <a:pt x="5670" y="1371"/>
                    <a:pt x="5625" y="1551"/>
                    <a:pt x="5607" y="1723"/>
                  </a:cubicBezTo>
                  <a:lnTo>
                    <a:pt x="5598" y="1759"/>
                  </a:lnTo>
                  <a:cubicBezTo>
                    <a:pt x="5598" y="1768"/>
                    <a:pt x="5598" y="1786"/>
                    <a:pt x="5598" y="1795"/>
                  </a:cubicBezTo>
                  <a:cubicBezTo>
                    <a:pt x="5607" y="1871"/>
                    <a:pt x="5670" y="1931"/>
                    <a:pt x="5752" y="1931"/>
                  </a:cubicBezTo>
                  <a:cubicBezTo>
                    <a:pt x="5758" y="1931"/>
                    <a:pt x="5764" y="1930"/>
                    <a:pt x="5769" y="1930"/>
                  </a:cubicBezTo>
                  <a:cubicBezTo>
                    <a:pt x="5812" y="1927"/>
                    <a:pt x="5853" y="1926"/>
                    <a:pt x="5894" y="1926"/>
                  </a:cubicBezTo>
                  <a:cubicBezTo>
                    <a:pt x="5994" y="1926"/>
                    <a:pt x="6091" y="1932"/>
                    <a:pt x="6193" y="1939"/>
                  </a:cubicBezTo>
                  <a:cubicBezTo>
                    <a:pt x="6337" y="1948"/>
                    <a:pt x="6472" y="1957"/>
                    <a:pt x="6599" y="1993"/>
                  </a:cubicBezTo>
                  <a:cubicBezTo>
                    <a:pt x="6725" y="2020"/>
                    <a:pt x="6860" y="2065"/>
                    <a:pt x="6950" y="2137"/>
                  </a:cubicBezTo>
                  <a:cubicBezTo>
                    <a:pt x="7049" y="2200"/>
                    <a:pt x="7121" y="2299"/>
                    <a:pt x="7167" y="2417"/>
                  </a:cubicBezTo>
                  <a:lnTo>
                    <a:pt x="7176" y="2426"/>
                  </a:lnTo>
                  <a:cubicBezTo>
                    <a:pt x="7212" y="2507"/>
                    <a:pt x="7239" y="2588"/>
                    <a:pt x="7230" y="2678"/>
                  </a:cubicBezTo>
                  <a:cubicBezTo>
                    <a:pt x="7230" y="2750"/>
                    <a:pt x="7284" y="2822"/>
                    <a:pt x="7365" y="2831"/>
                  </a:cubicBezTo>
                  <a:lnTo>
                    <a:pt x="7392" y="2831"/>
                  </a:lnTo>
                  <a:cubicBezTo>
                    <a:pt x="8293" y="2957"/>
                    <a:pt x="9204" y="3084"/>
                    <a:pt x="10105" y="3228"/>
                  </a:cubicBezTo>
                  <a:lnTo>
                    <a:pt x="11466" y="3435"/>
                  </a:lnTo>
                  <a:lnTo>
                    <a:pt x="12818" y="3652"/>
                  </a:lnTo>
                  <a:cubicBezTo>
                    <a:pt x="14630" y="3940"/>
                    <a:pt x="16433" y="4255"/>
                    <a:pt x="18245" y="4562"/>
                  </a:cubicBezTo>
                  <a:lnTo>
                    <a:pt x="20949" y="5022"/>
                  </a:lnTo>
                  <a:lnTo>
                    <a:pt x="23662" y="5490"/>
                  </a:lnTo>
                  <a:cubicBezTo>
                    <a:pt x="25395" y="5785"/>
                    <a:pt x="27129" y="6096"/>
                    <a:pt x="28862" y="6416"/>
                  </a:cubicBezTo>
                  <a:lnTo>
                    <a:pt x="28862" y="6416"/>
                  </a:lnTo>
                  <a:cubicBezTo>
                    <a:pt x="28668" y="7221"/>
                    <a:pt x="28519" y="8032"/>
                    <a:pt x="28376" y="8844"/>
                  </a:cubicBezTo>
                  <a:cubicBezTo>
                    <a:pt x="28304" y="9285"/>
                    <a:pt x="28232" y="9718"/>
                    <a:pt x="28178" y="10160"/>
                  </a:cubicBezTo>
                  <a:cubicBezTo>
                    <a:pt x="28116" y="10597"/>
                    <a:pt x="28062" y="11034"/>
                    <a:pt x="28035" y="11480"/>
                  </a:cubicBezTo>
                  <a:lnTo>
                    <a:pt x="28035" y="11480"/>
                  </a:lnTo>
                  <a:cubicBezTo>
                    <a:pt x="28034" y="11482"/>
                    <a:pt x="28034" y="11483"/>
                    <a:pt x="28034" y="11485"/>
                  </a:cubicBezTo>
                  <a:lnTo>
                    <a:pt x="28034" y="11494"/>
                  </a:lnTo>
                  <a:lnTo>
                    <a:pt x="28012" y="11627"/>
                  </a:lnTo>
                  <a:lnTo>
                    <a:pt x="28012" y="11627"/>
                  </a:lnTo>
                  <a:cubicBezTo>
                    <a:pt x="25733" y="11284"/>
                    <a:pt x="23463" y="10933"/>
                    <a:pt x="21192" y="10565"/>
                  </a:cubicBezTo>
                  <a:lnTo>
                    <a:pt x="14197" y="9420"/>
                  </a:lnTo>
                  <a:cubicBezTo>
                    <a:pt x="11863" y="9042"/>
                    <a:pt x="9528" y="8645"/>
                    <a:pt x="7203" y="8249"/>
                  </a:cubicBezTo>
                  <a:cubicBezTo>
                    <a:pt x="4917" y="7860"/>
                    <a:pt x="2632" y="7498"/>
                    <a:pt x="372" y="7018"/>
                  </a:cubicBezTo>
                  <a:lnTo>
                    <a:pt x="372" y="7018"/>
                  </a:lnTo>
                  <a:cubicBezTo>
                    <a:pt x="332" y="6599"/>
                    <a:pt x="327" y="6180"/>
                    <a:pt x="343" y="5761"/>
                  </a:cubicBezTo>
                  <a:cubicBezTo>
                    <a:pt x="361" y="5292"/>
                    <a:pt x="406" y="4823"/>
                    <a:pt x="478" y="4355"/>
                  </a:cubicBezTo>
                  <a:cubicBezTo>
                    <a:pt x="624" y="3473"/>
                    <a:pt x="875" y="2607"/>
                    <a:pt x="1248" y="1788"/>
                  </a:cubicBezTo>
                  <a:lnTo>
                    <a:pt x="1248" y="1788"/>
                  </a:lnTo>
                  <a:cubicBezTo>
                    <a:pt x="1599" y="1800"/>
                    <a:pt x="1945" y="1849"/>
                    <a:pt x="2290" y="1912"/>
                  </a:cubicBezTo>
                  <a:cubicBezTo>
                    <a:pt x="2687" y="1984"/>
                    <a:pt x="3074" y="2065"/>
                    <a:pt x="3462" y="2173"/>
                  </a:cubicBezTo>
                  <a:lnTo>
                    <a:pt x="3525" y="2191"/>
                  </a:lnTo>
                  <a:cubicBezTo>
                    <a:pt x="3534" y="2200"/>
                    <a:pt x="3552" y="2200"/>
                    <a:pt x="3561" y="2200"/>
                  </a:cubicBezTo>
                  <a:cubicBezTo>
                    <a:pt x="3624" y="2191"/>
                    <a:pt x="3669" y="2146"/>
                    <a:pt x="3669" y="2083"/>
                  </a:cubicBezTo>
                  <a:cubicBezTo>
                    <a:pt x="3660" y="1984"/>
                    <a:pt x="3705" y="1894"/>
                    <a:pt x="3768" y="1822"/>
                  </a:cubicBezTo>
                  <a:lnTo>
                    <a:pt x="3777" y="1813"/>
                  </a:lnTo>
                  <a:cubicBezTo>
                    <a:pt x="3876" y="1677"/>
                    <a:pt x="4039" y="1596"/>
                    <a:pt x="4210" y="1596"/>
                  </a:cubicBezTo>
                  <a:cubicBezTo>
                    <a:pt x="4291" y="1596"/>
                    <a:pt x="4381" y="1605"/>
                    <a:pt x="4471" y="1632"/>
                  </a:cubicBezTo>
                  <a:cubicBezTo>
                    <a:pt x="4553" y="1659"/>
                    <a:pt x="4634" y="1705"/>
                    <a:pt x="4715" y="1759"/>
                  </a:cubicBezTo>
                  <a:cubicBezTo>
                    <a:pt x="4733" y="1768"/>
                    <a:pt x="4760" y="1777"/>
                    <a:pt x="4778" y="1777"/>
                  </a:cubicBezTo>
                  <a:cubicBezTo>
                    <a:pt x="4784" y="1777"/>
                    <a:pt x="4790" y="1778"/>
                    <a:pt x="4795" y="1778"/>
                  </a:cubicBezTo>
                  <a:cubicBezTo>
                    <a:pt x="4868" y="1778"/>
                    <a:pt x="4923" y="1726"/>
                    <a:pt x="4931" y="1659"/>
                  </a:cubicBezTo>
                  <a:lnTo>
                    <a:pt x="4931" y="1623"/>
                  </a:lnTo>
                  <a:cubicBezTo>
                    <a:pt x="4940" y="1479"/>
                    <a:pt x="4976" y="1335"/>
                    <a:pt x="5030" y="1191"/>
                  </a:cubicBezTo>
                  <a:cubicBezTo>
                    <a:pt x="5084" y="1056"/>
                    <a:pt x="5147" y="929"/>
                    <a:pt x="5238" y="812"/>
                  </a:cubicBezTo>
                  <a:cubicBezTo>
                    <a:pt x="5319" y="686"/>
                    <a:pt x="5427" y="587"/>
                    <a:pt x="5544" y="506"/>
                  </a:cubicBezTo>
                  <a:cubicBezTo>
                    <a:pt x="5670" y="434"/>
                    <a:pt x="5805" y="379"/>
                    <a:pt x="5950" y="379"/>
                  </a:cubicBezTo>
                  <a:close/>
                  <a:moveTo>
                    <a:pt x="29247" y="6810"/>
                  </a:moveTo>
                  <a:cubicBezTo>
                    <a:pt x="29673" y="6840"/>
                    <a:pt x="30093" y="6910"/>
                    <a:pt x="30513" y="6987"/>
                  </a:cubicBezTo>
                  <a:lnTo>
                    <a:pt x="32000" y="7230"/>
                  </a:lnTo>
                  <a:lnTo>
                    <a:pt x="34983" y="7735"/>
                  </a:lnTo>
                  <a:lnTo>
                    <a:pt x="40942" y="8735"/>
                  </a:lnTo>
                  <a:lnTo>
                    <a:pt x="52867" y="10736"/>
                  </a:lnTo>
                  <a:lnTo>
                    <a:pt x="64783" y="12738"/>
                  </a:lnTo>
                  <a:lnTo>
                    <a:pt x="76488" y="14721"/>
                  </a:lnTo>
                  <a:lnTo>
                    <a:pt x="76488" y="14721"/>
                  </a:lnTo>
                  <a:cubicBezTo>
                    <a:pt x="76399" y="15063"/>
                    <a:pt x="76318" y="15406"/>
                    <a:pt x="76249" y="15748"/>
                  </a:cubicBezTo>
                  <a:cubicBezTo>
                    <a:pt x="76159" y="16154"/>
                    <a:pt x="76087" y="16568"/>
                    <a:pt x="76015" y="16974"/>
                  </a:cubicBezTo>
                  <a:cubicBezTo>
                    <a:pt x="75952" y="17380"/>
                    <a:pt x="75889" y="17794"/>
                    <a:pt x="75835" y="18209"/>
                  </a:cubicBezTo>
                  <a:cubicBezTo>
                    <a:pt x="75797" y="18558"/>
                    <a:pt x="75759" y="18907"/>
                    <a:pt x="75731" y="19256"/>
                  </a:cubicBezTo>
                  <a:lnTo>
                    <a:pt x="75731" y="19256"/>
                  </a:lnTo>
                  <a:lnTo>
                    <a:pt x="64017" y="17335"/>
                  </a:lnTo>
                  <a:lnTo>
                    <a:pt x="52092" y="15361"/>
                  </a:lnTo>
                  <a:lnTo>
                    <a:pt x="40166" y="13377"/>
                  </a:lnTo>
                  <a:cubicBezTo>
                    <a:pt x="36259" y="12731"/>
                    <a:pt x="32352" y="12075"/>
                    <a:pt x="28462" y="11368"/>
                  </a:cubicBezTo>
                  <a:lnTo>
                    <a:pt x="28462" y="11368"/>
                  </a:lnTo>
                  <a:cubicBezTo>
                    <a:pt x="28556" y="10998"/>
                    <a:pt x="28633" y="10627"/>
                    <a:pt x="28710" y="10250"/>
                  </a:cubicBezTo>
                  <a:cubicBezTo>
                    <a:pt x="28800" y="9817"/>
                    <a:pt x="28881" y="9375"/>
                    <a:pt x="28953" y="8943"/>
                  </a:cubicBezTo>
                  <a:cubicBezTo>
                    <a:pt x="29062" y="8231"/>
                    <a:pt x="29171" y="7524"/>
                    <a:pt x="29247" y="6810"/>
                  </a:cubicBezTo>
                  <a:close/>
                  <a:moveTo>
                    <a:pt x="5878" y="1"/>
                  </a:moveTo>
                  <a:cubicBezTo>
                    <a:pt x="5860" y="1"/>
                    <a:pt x="5833" y="1"/>
                    <a:pt x="5814" y="19"/>
                  </a:cubicBezTo>
                  <a:cubicBezTo>
                    <a:pt x="5670" y="127"/>
                    <a:pt x="5535" y="226"/>
                    <a:pt x="5409" y="334"/>
                  </a:cubicBezTo>
                  <a:cubicBezTo>
                    <a:pt x="5292" y="452"/>
                    <a:pt x="5183" y="569"/>
                    <a:pt x="5084" y="686"/>
                  </a:cubicBezTo>
                  <a:cubicBezTo>
                    <a:pt x="4985" y="812"/>
                    <a:pt x="4895" y="947"/>
                    <a:pt x="4805" y="1083"/>
                  </a:cubicBezTo>
                  <a:cubicBezTo>
                    <a:pt x="4743" y="1193"/>
                    <a:pt x="4686" y="1298"/>
                    <a:pt x="4623" y="1406"/>
                  </a:cubicBezTo>
                  <a:lnTo>
                    <a:pt x="4623" y="1406"/>
                  </a:lnTo>
                  <a:cubicBezTo>
                    <a:pt x="4480" y="1431"/>
                    <a:pt x="4340" y="1441"/>
                    <a:pt x="4201" y="1461"/>
                  </a:cubicBezTo>
                  <a:cubicBezTo>
                    <a:pt x="4003" y="1488"/>
                    <a:pt x="3822" y="1569"/>
                    <a:pt x="3651" y="1677"/>
                  </a:cubicBezTo>
                  <a:lnTo>
                    <a:pt x="3660" y="1677"/>
                  </a:lnTo>
                  <a:cubicBezTo>
                    <a:pt x="3596" y="1704"/>
                    <a:pt x="3531" y="1744"/>
                    <a:pt x="3465" y="1790"/>
                  </a:cubicBezTo>
                  <a:lnTo>
                    <a:pt x="3465" y="1790"/>
                  </a:lnTo>
                  <a:cubicBezTo>
                    <a:pt x="3089" y="1763"/>
                    <a:pt x="2712" y="1719"/>
                    <a:pt x="2335" y="1659"/>
                  </a:cubicBezTo>
                  <a:cubicBezTo>
                    <a:pt x="1938" y="1605"/>
                    <a:pt x="1542" y="1533"/>
                    <a:pt x="1154" y="1398"/>
                  </a:cubicBezTo>
                  <a:lnTo>
                    <a:pt x="1145" y="1398"/>
                  </a:lnTo>
                  <a:cubicBezTo>
                    <a:pt x="1129" y="1393"/>
                    <a:pt x="1113" y="1390"/>
                    <a:pt x="1097" y="1390"/>
                  </a:cubicBezTo>
                  <a:cubicBezTo>
                    <a:pt x="1031" y="1390"/>
                    <a:pt x="969" y="1434"/>
                    <a:pt x="947" y="1506"/>
                  </a:cubicBezTo>
                  <a:lnTo>
                    <a:pt x="947" y="1524"/>
                  </a:lnTo>
                  <a:cubicBezTo>
                    <a:pt x="659" y="2444"/>
                    <a:pt x="406" y="3372"/>
                    <a:pt x="235" y="4319"/>
                  </a:cubicBezTo>
                  <a:cubicBezTo>
                    <a:pt x="154" y="4787"/>
                    <a:pt x="100" y="5265"/>
                    <a:pt x="55" y="5743"/>
                  </a:cubicBezTo>
                  <a:cubicBezTo>
                    <a:pt x="19" y="6220"/>
                    <a:pt x="1" y="6707"/>
                    <a:pt x="1" y="7185"/>
                  </a:cubicBezTo>
                  <a:lnTo>
                    <a:pt x="1" y="7203"/>
                  </a:lnTo>
                  <a:cubicBezTo>
                    <a:pt x="10" y="7284"/>
                    <a:pt x="73" y="7356"/>
                    <a:pt x="163" y="7365"/>
                  </a:cubicBezTo>
                  <a:cubicBezTo>
                    <a:pt x="2506" y="7654"/>
                    <a:pt x="4841" y="8059"/>
                    <a:pt x="7167" y="8438"/>
                  </a:cubicBezTo>
                  <a:cubicBezTo>
                    <a:pt x="9501" y="8825"/>
                    <a:pt x="11836" y="9204"/>
                    <a:pt x="14161" y="9601"/>
                  </a:cubicBezTo>
                  <a:lnTo>
                    <a:pt x="21156" y="10800"/>
                  </a:lnTo>
                  <a:cubicBezTo>
                    <a:pt x="23482" y="11196"/>
                    <a:pt x="25807" y="11611"/>
                    <a:pt x="28133" y="12043"/>
                  </a:cubicBezTo>
                  <a:cubicBezTo>
                    <a:pt x="28144" y="12045"/>
                    <a:pt x="28155" y="12046"/>
                    <a:pt x="28166" y="12046"/>
                  </a:cubicBezTo>
                  <a:cubicBezTo>
                    <a:pt x="28261" y="12046"/>
                    <a:pt x="28342" y="11978"/>
                    <a:pt x="28358" y="11881"/>
                  </a:cubicBezTo>
                  <a:lnTo>
                    <a:pt x="28380" y="11748"/>
                  </a:lnTo>
                  <a:lnTo>
                    <a:pt x="28380" y="11748"/>
                  </a:lnTo>
                  <a:cubicBezTo>
                    <a:pt x="32300" y="12344"/>
                    <a:pt x="36211" y="12992"/>
                    <a:pt x="40121" y="13648"/>
                  </a:cubicBezTo>
                  <a:lnTo>
                    <a:pt x="52047" y="15649"/>
                  </a:lnTo>
                  <a:lnTo>
                    <a:pt x="63963" y="17650"/>
                  </a:lnTo>
                  <a:lnTo>
                    <a:pt x="75880" y="19678"/>
                  </a:lnTo>
                  <a:cubicBezTo>
                    <a:pt x="75895" y="19683"/>
                    <a:pt x="75911" y="19685"/>
                    <a:pt x="75927" y="19685"/>
                  </a:cubicBezTo>
                  <a:cubicBezTo>
                    <a:pt x="76002" y="19685"/>
                    <a:pt x="76072" y="19635"/>
                    <a:pt x="76087" y="19561"/>
                  </a:cubicBezTo>
                  <a:lnTo>
                    <a:pt x="76105" y="19516"/>
                  </a:lnTo>
                  <a:cubicBezTo>
                    <a:pt x="76222" y="19110"/>
                    <a:pt x="76312" y="18705"/>
                    <a:pt x="76393" y="18299"/>
                  </a:cubicBezTo>
                  <a:cubicBezTo>
                    <a:pt x="76484" y="17893"/>
                    <a:pt x="76556" y="17488"/>
                    <a:pt x="76628" y="17073"/>
                  </a:cubicBezTo>
                  <a:cubicBezTo>
                    <a:pt x="76691" y="16668"/>
                    <a:pt x="76754" y="16253"/>
                    <a:pt x="76808" y="15838"/>
                  </a:cubicBezTo>
                  <a:cubicBezTo>
                    <a:pt x="76862" y="15433"/>
                    <a:pt x="76898" y="15018"/>
                    <a:pt x="76925" y="14594"/>
                  </a:cubicBezTo>
                  <a:cubicBezTo>
                    <a:pt x="76943" y="14495"/>
                    <a:pt x="76871" y="14396"/>
                    <a:pt x="76763" y="14378"/>
                  </a:cubicBezTo>
                  <a:lnTo>
                    <a:pt x="64838" y="12413"/>
                  </a:lnTo>
                  <a:lnTo>
                    <a:pt x="52912" y="10439"/>
                  </a:lnTo>
                  <a:lnTo>
                    <a:pt x="40987" y="8456"/>
                  </a:lnTo>
                  <a:lnTo>
                    <a:pt x="35029" y="7464"/>
                  </a:lnTo>
                  <a:lnTo>
                    <a:pt x="32045" y="6969"/>
                  </a:lnTo>
                  <a:lnTo>
                    <a:pt x="30558" y="6725"/>
                  </a:lnTo>
                  <a:cubicBezTo>
                    <a:pt x="30130" y="6655"/>
                    <a:pt x="29702" y="6585"/>
                    <a:pt x="29281" y="6469"/>
                  </a:cubicBezTo>
                  <a:lnTo>
                    <a:pt x="29281" y="6469"/>
                  </a:lnTo>
                  <a:cubicBezTo>
                    <a:pt x="29286" y="6410"/>
                    <a:pt x="29291" y="6351"/>
                    <a:pt x="29296" y="6293"/>
                  </a:cubicBezTo>
                  <a:lnTo>
                    <a:pt x="29296" y="6275"/>
                  </a:lnTo>
                  <a:cubicBezTo>
                    <a:pt x="29305" y="6175"/>
                    <a:pt x="29233" y="6085"/>
                    <a:pt x="29133" y="6067"/>
                  </a:cubicBezTo>
                  <a:cubicBezTo>
                    <a:pt x="27322" y="5797"/>
                    <a:pt x="25510" y="5508"/>
                    <a:pt x="23698" y="5220"/>
                  </a:cubicBezTo>
                  <a:lnTo>
                    <a:pt x="20994" y="4787"/>
                  </a:lnTo>
                  <a:lnTo>
                    <a:pt x="18281" y="4346"/>
                  </a:lnTo>
                  <a:cubicBezTo>
                    <a:pt x="16469" y="4039"/>
                    <a:pt x="14666" y="3751"/>
                    <a:pt x="12854" y="3435"/>
                  </a:cubicBezTo>
                  <a:lnTo>
                    <a:pt x="11502" y="3210"/>
                  </a:lnTo>
                  <a:lnTo>
                    <a:pt x="10150" y="2957"/>
                  </a:lnTo>
                  <a:cubicBezTo>
                    <a:pt x="9281" y="2801"/>
                    <a:pt x="8413" y="2636"/>
                    <a:pt x="7552" y="2471"/>
                  </a:cubicBezTo>
                  <a:lnTo>
                    <a:pt x="7552" y="2471"/>
                  </a:lnTo>
                  <a:cubicBezTo>
                    <a:pt x="7514" y="2394"/>
                    <a:pt x="7468" y="2321"/>
                    <a:pt x="7410" y="2263"/>
                  </a:cubicBezTo>
                  <a:lnTo>
                    <a:pt x="7410" y="2263"/>
                  </a:lnTo>
                  <a:lnTo>
                    <a:pt x="7419" y="2272"/>
                  </a:lnTo>
                  <a:cubicBezTo>
                    <a:pt x="7329" y="2146"/>
                    <a:pt x="7212" y="2029"/>
                    <a:pt x="7076" y="1939"/>
                  </a:cubicBezTo>
                  <a:cubicBezTo>
                    <a:pt x="6932" y="1867"/>
                    <a:pt x="6788" y="1822"/>
                    <a:pt x="6653" y="1786"/>
                  </a:cubicBezTo>
                  <a:cubicBezTo>
                    <a:pt x="6509" y="1750"/>
                    <a:pt x="6364" y="1723"/>
                    <a:pt x="6238" y="1686"/>
                  </a:cubicBezTo>
                  <a:cubicBezTo>
                    <a:pt x="6165" y="1667"/>
                    <a:pt x="6091" y="1645"/>
                    <a:pt x="6018" y="1620"/>
                  </a:cubicBezTo>
                  <a:lnTo>
                    <a:pt x="6018" y="1620"/>
                  </a:lnTo>
                  <a:cubicBezTo>
                    <a:pt x="6036" y="1551"/>
                    <a:pt x="6064" y="1489"/>
                    <a:pt x="6103" y="1434"/>
                  </a:cubicBezTo>
                  <a:cubicBezTo>
                    <a:pt x="6150" y="1363"/>
                    <a:pt x="6225" y="1313"/>
                    <a:pt x="6322" y="1277"/>
                  </a:cubicBezTo>
                  <a:lnTo>
                    <a:pt x="6322" y="1277"/>
                  </a:lnTo>
                  <a:cubicBezTo>
                    <a:pt x="7604" y="1421"/>
                    <a:pt x="8886" y="1608"/>
                    <a:pt x="10159" y="1813"/>
                  </a:cubicBezTo>
                  <a:cubicBezTo>
                    <a:pt x="11448" y="2020"/>
                    <a:pt x="12728" y="2245"/>
                    <a:pt x="14017" y="2462"/>
                  </a:cubicBezTo>
                  <a:cubicBezTo>
                    <a:pt x="15306" y="2678"/>
                    <a:pt x="16595" y="2912"/>
                    <a:pt x="17884" y="3138"/>
                  </a:cubicBezTo>
                  <a:cubicBezTo>
                    <a:pt x="19154" y="3370"/>
                    <a:pt x="20433" y="3603"/>
                    <a:pt x="21703" y="3844"/>
                  </a:cubicBezTo>
                  <a:lnTo>
                    <a:pt x="21703" y="3844"/>
                  </a:lnTo>
                  <a:cubicBezTo>
                    <a:pt x="21913" y="3991"/>
                    <a:pt x="22119" y="4142"/>
                    <a:pt x="22355" y="4255"/>
                  </a:cubicBezTo>
                  <a:cubicBezTo>
                    <a:pt x="22481" y="4319"/>
                    <a:pt x="22616" y="4382"/>
                    <a:pt x="22761" y="4409"/>
                  </a:cubicBezTo>
                  <a:cubicBezTo>
                    <a:pt x="22905" y="4436"/>
                    <a:pt x="23040" y="4445"/>
                    <a:pt x="23184" y="4445"/>
                  </a:cubicBezTo>
                  <a:cubicBezTo>
                    <a:pt x="23329" y="4445"/>
                    <a:pt x="23482" y="4427"/>
                    <a:pt x="23626" y="4364"/>
                  </a:cubicBezTo>
                  <a:cubicBezTo>
                    <a:pt x="23698" y="4337"/>
                    <a:pt x="23761" y="4291"/>
                    <a:pt x="23824" y="4228"/>
                  </a:cubicBezTo>
                  <a:cubicBezTo>
                    <a:pt x="23878" y="4174"/>
                    <a:pt x="23923" y="4120"/>
                    <a:pt x="23968" y="4057"/>
                  </a:cubicBezTo>
                  <a:cubicBezTo>
                    <a:pt x="24140" y="3805"/>
                    <a:pt x="24221" y="3534"/>
                    <a:pt x="24311" y="3255"/>
                  </a:cubicBezTo>
                  <a:cubicBezTo>
                    <a:pt x="24311" y="3246"/>
                    <a:pt x="24320" y="3237"/>
                    <a:pt x="24320" y="3228"/>
                  </a:cubicBezTo>
                  <a:cubicBezTo>
                    <a:pt x="24329" y="3138"/>
                    <a:pt x="24266" y="3057"/>
                    <a:pt x="24176" y="3039"/>
                  </a:cubicBezTo>
                  <a:lnTo>
                    <a:pt x="24149" y="3039"/>
                  </a:lnTo>
                  <a:lnTo>
                    <a:pt x="19588" y="2317"/>
                  </a:lnTo>
                  <a:lnTo>
                    <a:pt x="15018" y="1587"/>
                  </a:lnTo>
                  <a:lnTo>
                    <a:pt x="10457" y="839"/>
                  </a:lnTo>
                  <a:cubicBezTo>
                    <a:pt x="8942" y="578"/>
                    <a:pt x="7419" y="325"/>
                    <a:pt x="5914" y="10"/>
                  </a:cubicBezTo>
                  <a:lnTo>
                    <a:pt x="5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9"/>
            <p:cNvSpPr/>
            <p:nvPr/>
          </p:nvSpPr>
          <p:spPr>
            <a:xfrm>
              <a:off x="3852475" y="2004425"/>
              <a:ext cx="33600" cy="150775"/>
            </a:xfrm>
            <a:custGeom>
              <a:rect b="b" l="l" r="r" t="t"/>
              <a:pathLst>
                <a:path extrusionOk="0" h="6031" w="1344">
                  <a:moveTo>
                    <a:pt x="1154" y="0"/>
                  </a:moveTo>
                  <a:cubicBezTo>
                    <a:pt x="1046" y="0"/>
                    <a:pt x="956" y="91"/>
                    <a:pt x="947" y="199"/>
                  </a:cubicBezTo>
                  <a:cubicBezTo>
                    <a:pt x="938" y="676"/>
                    <a:pt x="893" y="1145"/>
                    <a:pt x="829" y="1614"/>
                  </a:cubicBezTo>
                  <a:cubicBezTo>
                    <a:pt x="775" y="2083"/>
                    <a:pt x="685" y="2542"/>
                    <a:pt x="604" y="3011"/>
                  </a:cubicBezTo>
                  <a:cubicBezTo>
                    <a:pt x="442" y="3939"/>
                    <a:pt x="253" y="4868"/>
                    <a:pt x="18" y="5787"/>
                  </a:cubicBezTo>
                  <a:cubicBezTo>
                    <a:pt x="18" y="5796"/>
                    <a:pt x="9" y="5805"/>
                    <a:pt x="9" y="5814"/>
                  </a:cubicBezTo>
                  <a:cubicBezTo>
                    <a:pt x="0" y="5923"/>
                    <a:pt x="81" y="6022"/>
                    <a:pt x="189" y="6031"/>
                  </a:cubicBezTo>
                  <a:cubicBezTo>
                    <a:pt x="298" y="6031"/>
                    <a:pt x="388" y="5959"/>
                    <a:pt x="397" y="5850"/>
                  </a:cubicBezTo>
                  <a:cubicBezTo>
                    <a:pt x="478" y="4904"/>
                    <a:pt x="604" y="3967"/>
                    <a:pt x="748" y="3029"/>
                  </a:cubicBezTo>
                  <a:cubicBezTo>
                    <a:pt x="820" y="2569"/>
                    <a:pt x="893" y="2101"/>
                    <a:pt x="992" y="1641"/>
                  </a:cubicBezTo>
                  <a:cubicBezTo>
                    <a:pt x="1082" y="1172"/>
                    <a:pt x="1190" y="713"/>
                    <a:pt x="1334" y="262"/>
                  </a:cubicBezTo>
                  <a:cubicBezTo>
                    <a:pt x="1343" y="244"/>
                    <a:pt x="1343" y="226"/>
                    <a:pt x="1343" y="208"/>
                  </a:cubicBezTo>
                  <a:cubicBezTo>
                    <a:pt x="1343" y="100"/>
                    <a:pt x="1262" y="9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9"/>
            <p:cNvSpPr/>
            <p:nvPr/>
          </p:nvSpPr>
          <p:spPr>
            <a:xfrm>
              <a:off x="3928625" y="2002400"/>
              <a:ext cx="26175" cy="4300"/>
            </a:xfrm>
            <a:custGeom>
              <a:rect b="b" l="l" r="r" t="t"/>
              <a:pathLst>
                <a:path extrusionOk="0" fill="none" h="172" w="1047">
                  <a:moveTo>
                    <a:pt x="1" y="0"/>
                  </a:moveTo>
                  <a:lnTo>
                    <a:pt x="1046" y="172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9"/>
            <p:cNvSpPr/>
            <p:nvPr/>
          </p:nvSpPr>
          <p:spPr>
            <a:xfrm>
              <a:off x="3897300" y="2012750"/>
              <a:ext cx="98050" cy="16475"/>
            </a:xfrm>
            <a:custGeom>
              <a:rect b="b" l="l" r="r" t="t"/>
              <a:pathLst>
                <a:path extrusionOk="0" fill="none" h="659" w="3922">
                  <a:moveTo>
                    <a:pt x="1" y="1"/>
                  </a:moveTo>
                  <a:lnTo>
                    <a:pt x="3922" y="659"/>
                  </a:lnTo>
                </a:path>
              </a:pathLst>
            </a:custGeom>
            <a:noFill/>
            <a:ln cap="rnd" cmpd="sng" w="9700">
              <a:solidFill>
                <a:srgbClr val="42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5" name="Google Shape;2025;p79"/>
          <p:cNvGrpSpPr/>
          <p:nvPr/>
        </p:nvGrpSpPr>
        <p:grpSpPr>
          <a:xfrm rot="-375097">
            <a:off x="7330557" y="3418618"/>
            <a:ext cx="711742" cy="793298"/>
            <a:chOff x="6554696" y="509501"/>
            <a:chExt cx="711709" cy="793261"/>
          </a:xfrm>
        </p:grpSpPr>
        <p:sp>
          <p:nvSpPr>
            <p:cNvPr id="2026" name="Google Shape;2026;p79"/>
            <p:cNvSpPr/>
            <p:nvPr/>
          </p:nvSpPr>
          <p:spPr>
            <a:xfrm>
              <a:off x="6560695" y="516700"/>
              <a:ext cx="696978" cy="779230"/>
            </a:xfrm>
            <a:custGeom>
              <a:rect b="b" l="l" r="r" t="t"/>
              <a:pathLst>
                <a:path extrusionOk="0" h="23381" w="20913">
                  <a:moveTo>
                    <a:pt x="4201" y="1"/>
                  </a:moveTo>
                  <a:cubicBezTo>
                    <a:pt x="1903" y="1"/>
                    <a:pt x="28" y="1866"/>
                    <a:pt x="28" y="4165"/>
                  </a:cubicBezTo>
                  <a:lnTo>
                    <a:pt x="1" y="17073"/>
                  </a:lnTo>
                  <a:cubicBezTo>
                    <a:pt x="1" y="18903"/>
                    <a:pt x="1190" y="20516"/>
                    <a:pt x="2930" y="21057"/>
                  </a:cubicBezTo>
                  <a:lnTo>
                    <a:pt x="9736" y="23193"/>
                  </a:lnTo>
                  <a:cubicBezTo>
                    <a:pt x="10143" y="23318"/>
                    <a:pt x="10563" y="23381"/>
                    <a:pt x="10982" y="23381"/>
                  </a:cubicBezTo>
                  <a:cubicBezTo>
                    <a:pt x="11444" y="23381"/>
                    <a:pt x="11906" y="23304"/>
                    <a:pt x="12350" y="23148"/>
                  </a:cubicBezTo>
                  <a:lnTo>
                    <a:pt x="18092" y="21147"/>
                  </a:lnTo>
                  <a:cubicBezTo>
                    <a:pt x="19759" y="20570"/>
                    <a:pt x="20886" y="18993"/>
                    <a:pt x="20886" y="17217"/>
                  </a:cubicBezTo>
                  <a:lnTo>
                    <a:pt x="20913" y="4201"/>
                  </a:lnTo>
                  <a:cubicBezTo>
                    <a:pt x="20913" y="1903"/>
                    <a:pt x="19047" y="28"/>
                    <a:pt x="16748" y="28"/>
                  </a:cubicBezTo>
                  <a:lnTo>
                    <a:pt x="42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9"/>
            <p:cNvSpPr/>
            <p:nvPr/>
          </p:nvSpPr>
          <p:spPr>
            <a:xfrm>
              <a:off x="6554696" y="509501"/>
              <a:ext cx="711709" cy="793261"/>
            </a:xfrm>
            <a:custGeom>
              <a:rect b="b" l="l" r="r" t="t"/>
              <a:pathLst>
                <a:path extrusionOk="0" h="23802" w="21355">
                  <a:moveTo>
                    <a:pt x="5138" y="442"/>
                  </a:moveTo>
                  <a:lnTo>
                    <a:pt x="7572" y="451"/>
                  </a:lnTo>
                  <a:lnTo>
                    <a:pt x="12440" y="469"/>
                  </a:lnTo>
                  <a:lnTo>
                    <a:pt x="14873" y="469"/>
                  </a:lnTo>
                  <a:lnTo>
                    <a:pt x="16090" y="478"/>
                  </a:lnTo>
                  <a:cubicBezTo>
                    <a:pt x="16249" y="478"/>
                    <a:pt x="16412" y="477"/>
                    <a:pt x="16574" y="477"/>
                  </a:cubicBezTo>
                  <a:cubicBezTo>
                    <a:pt x="16817" y="477"/>
                    <a:pt x="17058" y="480"/>
                    <a:pt x="17280" y="496"/>
                  </a:cubicBezTo>
                  <a:cubicBezTo>
                    <a:pt x="17659" y="541"/>
                    <a:pt x="18037" y="622"/>
                    <a:pt x="18389" y="766"/>
                  </a:cubicBezTo>
                  <a:cubicBezTo>
                    <a:pt x="18740" y="920"/>
                    <a:pt x="19083" y="1109"/>
                    <a:pt x="19380" y="1352"/>
                  </a:cubicBezTo>
                  <a:cubicBezTo>
                    <a:pt x="19669" y="1596"/>
                    <a:pt x="19939" y="1866"/>
                    <a:pt x="20155" y="2191"/>
                  </a:cubicBezTo>
                  <a:cubicBezTo>
                    <a:pt x="20363" y="2506"/>
                    <a:pt x="20534" y="2849"/>
                    <a:pt x="20651" y="3209"/>
                  </a:cubicBezTo>
                  <a:cubicBezTo>
                    <a:pt x="20759" y="3579"/>
                    <a:pt x="20832" y="3948"/>
                    <a:pt x="20832" y="4336"/>
                  </a:cubicBezTo>
                  <a:cubicBezTo>
                    <a:pt x="20841" y="4733"/>
                    <a:pt x="20832" y="5147"/>
                    <a:pt x="20832" y="5544"/>
                  </a:cubicBezTo>
                  <a:lnTo>
                    <a:pt x="20841" y="7978"/>
                  </a:lnTo>
                  <a:lnTo>
                    <a:pt x="20850" y="12845"/>
                  </a:lnTo>
                  <a:lnTo>
                    <a:pt x="20850" y="15279"/>
                  </a:lnTo>
                  <a:lnTo>
                    <a:pt x="20850" y="16496"/>
                  </a:lnTo>
                  <a:lnTo>
                    <a:pt x="20850" y="17109"/>
                  </a:lnTo>
                  <a:lnTo>
                    <a:pt x="20859" y="17406"/>
                  </a:lnTo>
                  <a:lnTo>
                    <a:pt x="20841" y="17704"/>
                  </a:lnTo>
                  <a:cubicBezTo>
                    <a:pt x="20795" y="18470"/>
                    <a:pt x="20516" y="19218"/>
                    <a:pt x="20047" y="19831"/>
                  </a:cubicBezTo>
                  <a:cubicBezTo>
                    <a:pt x="19579" y="20453"/>
                    <a:pt x="18930" y="20921"/>
                    <a:pt x="18208" y="21183"/>
                  </a:cubicBezTo>
                  <a:lnTo>
                    <a:pt x="13602" y="22769"/>
                  </a:lnTo>
                  <a:lnTo>
                    <a:pt x="12458" y="23175"/>
                  </a:lnTo>
                  <a:cubicBezTo>
                    <a:pt x="12088" y="23292"/>
                    <a:pt x="11709" y="23364"/>
                    <a:pt x="11322" y="23382"/>
                  </a:cubicBezTo>
                  <a:cubicBezTo>
                    <a:pt x="11267" y="23385"/>
                    <a:pt x="11211" y="23386"/>
                    <a:pt x="11156" y="23386"/>
                  </a:cubicBezTo>
                  <a:cubicBezTo>
                    <a:pt x="10830" y="23386"/>
                    <a:pt x="10500" y="23342"/>
                    <a:pt x="10177" y="23265"/>
                  </a:cubicBezTo>
                  <a:cubicBezTo>
                    <a:pt x="9997" y="23211"/>
                    <a:pt x="9798" y="23148"/>
                    <a:pt x="9609" y="23085"/>
                  </a:cubicBezTo>
                  <a:lnTo>
                    <a:pt x="9023" y="22905"/>
                  </a:lnTo>
                  <a:lnTo>
                    <a:pt x="4381" y="21453"/>
                  </a:lnTo>
                  <a:lnTo>
                    <a:pt x="3218" y="21093"/>
                  </a:lnTo>
                  <a:cubicBezTo>
                    <a:pt x="2849" y="20976"/>
                    <a:pt x="2497" y="20813"/>
                    <a:pt x="2173" y="20597"/>
                  </a:cubicBezTo>
                  <a:cubicBezTo>
                    <a:pt x="1542" y="20173"/>
                    <a:pt x="1001" y="19578"/>
                    <a:pt x="676" y="18866"/>
                  </a:cubicBezTo>
                  <a:cubicBezTo>
                    <a:pt x="505" y="18515"/>
                    <a:pt x="397" y="18136"/>
                    <a:pt x="343" y="17749"/>
                  </a:cubicBezTo>
                  <a:cubicBezTo>
                    <a:pt x="298" y="17361"/>
                    <a:pt x="316" y="16955"/>
                    <a:pt x="316" y="16550"/>
                  </a:cubicBezTo>
                  <a:lnTo>
                    <a:pt x="334" y="14116"/>
                  </a:lnTo>
                  <a:lnTo>
                    <a:pt x="388" y="9248"/>
                  </a:lnTo>
                  <a:cubicBezTo>
                    <a:pt x="397" y="7626"/>
                    <a:pt x="406" y="6003"/>
                    <a:pt x="415" y="4381"/>
                  </a:cubicBezTo>
                  <a:cubicBezTo>
                    <a:pt x="424" y="3993"/>
                    <a:pt x="478" y="3606"/>
                    <a:pt x="586" y="3245"/>
                  </a:cubicBezTo>
                  <a:cubicBezTo>
                    <a:pt x="703" y="2876"/>
                    <a:pt x="866" y="2524"/>
                    <a:pt x="1082" y="2200"/>
                  </a:cubicBezTo>
                  <a:cubicBezTo>
                    <a:pt x="1298" y="1884"/>
                    <a:pt x="1551" y="1596"/>
                    <a:pt x="1848" y="1343"/>
                  </a:cubicBezTo>
                  <a:cubicBezTo>
                    <a:pt x="2155" y="1109"/>
                    <a:pt x="2479" y="902"/>
                    <a:pt x="2831" y="748"/>
                  </a:cubicBezTo>
                  <a:cubicBezTo>
                    <a:pt x="3191" y="604"/>
                    <a:pt x="3561" y="505"/>
                    <a:pt x="3948" y="460"/>
                  </a:cubicBezTo>
                  <a:cubicBezTo>
                    <a:pt x="4039" y="451"/>
                    <a:pt x="4138" y="451"/>
                    <a:pt x="4237" y="442"/>
                  </a:cubicBezTo>
                  <a:close/>
                  <a:moveTo>
                    <a:pt x="4381" y="0"/>
                  </a:moveTo>
                  <a:lnTo>
                    <a:pt x="4219" y="9"/>
                  </a:lnTo>
                  <a:cubicBezTo>
                    <a:pt x="4111" y="18"/>
                    <a:pt x="4003" y="18"/>
                    <a:pt x="3894" y="27"/>
                  </a:cubicBezTo>
                  <a:cubicBezTo>
                    <a:pt x="3471" y="81"/>
                    <a:pt x="3056" y="190"/>
                    <a:pt x="2668" y="352"/>
                  </a:cubicBezTo>
                  <a:cubicBezTo>
                    <a:pt x="2272" y="523"/>
                    <a:pt x="1911" y="748"/>
                    <a:pt x="1578" y="1019"/>
                  </a:cubicBezTo>
                  <a:cubicBezTo>
                    <a:pt x="1253" y="1289"/>
                    <a:pt x="965" y="1614"/>
                    <a:pt x="731" y="1965"/>
                  </a:cubicBezTo>
                  <a:cubicBezTo>
                    <a:pt x="496" y="2326"/>
                    <a:pt x="316" y="2713"/>
                    <a:pt x="190" y="3119"/>
                  </a:cubicBezTo>
                  <a:cubicBezTo>
                    <a:pt x="63" y="3534"/>
                    <a:pt x="9" y="3957"/>
                    <a:pt x="0" y="4381"/>
                  </a:cubicBezTo>
                  <a:cubicBezTo>
                    <a:pt x="0" y="6003"/>
                    <a:pt x="0" y="7626"/>
                    <a:pt x="9" y="9248"/>
                  </a:cubicBezTo>
                  <a:lnTo>
                    <a:pt x="54" y="14116"/>
                  </a:lnTo>
                  <a:lnTo>
                    <a:pt x="54" y="16550"/>
                  </a:lnTo>
                  <a:lnTo>
                    <a:pt x="54" y="17154"/>
                  </a:lnTo>
                  <a:cubicBezTo>
                    <a:pt x="54" y="17253"/>
                    <a:pt x="54" y="17361"/>
                    <a:pt x="63" y="17469"/>
                  </a:cubicBezTo>
                  <a:cubicBezTo>
                    <a:pt x="63" y="17568"/>
                    <a:pt x="72" y="17676"/>
                    <a:pt x="81" y="17776"/>
                  </a:cubicBezTo>
                  <a:cubicBezTo>
                    <a:pt x="127" y="18190"/>
                    <a:pt x="217" y="18605"/>
                    <a:pt x="370" y="19002"/>
                  </a:cubicBezTo>
                  <a:cubicBezTo>
                    <a:pt x="676" y="19786"/>
                    <a:pt x="1226" y="20489"/>
                    <a:pt x="1947" y="20949"/>
                  </a:cubicBezTo>
                  <a:cubicBezTo>
                    <a:pt x="2299" y="21183"/>
                    <a:pt x="2696" y="21363"/>
                    <a:pt x="3092" y="21489"/>
                  </a:cubicBezTo>
                  <a:lnTo>
                    <a:pt x="4255" y="21859"/>
                  </a:lnTo>
                  <a:lnTo>
                    <a:pt x="8897" y="23310"/>
                  </a:lnTo>
                  <a:lnTo>
                    <a:pt x="9483" y="23490"/>
                  </a:lnTo>
                  <a:cubicBezTo>
                    <a:pt x="9672" y="23554"/>
                    <a:pt x="9862" y="23617"/>
                    <a:pt x="10078" y="23671"/>
                  </a:cubicBezTo>
                  <a:cubicBezTo>
                    <a:pt x="10418" y="23761"/>
                    <a:pt x="10777" y="23801"/>
                    <a:pt x="11133" y="23801"/>
                  </a:cubicBezTo>
                  <a:cubicBezTo>
                    <a:pt x="11202" y="23801"/>
                    <a:pt x="11271" y="23800"/>
                    <a:pt x="11340" y="23797"/>
                  </a:cubicBezTo>
                  <a:cubicBezTo>
                    <a:pt x="11764" y="23779"/>
                    <a:pt x="12187" y="23698"/>
                    <a:pt x="12593" y="23563"/>
                  </a:cubicBezTo>
                  <a:lnTo>
                    <a:pt x="13738" y="23157"/>
                  </a:lnTo>
                  <a:lnTo>
                    <a:pt x="18335" y="21552"/>
                  </a:lnTo>
                  <a:cubicBezTo>
                    <a:pt x="19137" y="21273"/>
                    <a:pt x="19858" y="20759"/>
                    <a:pt x="20372" y="20083"/>
                  </a:cubicBezTo>
                  <a:cubicBezTo>
                    <a:pt x="20895" y="19407"/>
                    <a:pt x="21210" y="18578"/>
                    <a:pt x="21273" y="17731"/>
                  </a:cubicBezTo>
                  <a:lnTo>
                    <a:pt x="21282" y="17406"/>
                  </a:lnTo>
                  <a:lnTo>
                    <a:pt x="21282" y="17109"/>
                  </a:lnTo>
                  <a:lnTo>
                    <a:pt x="21291" y="16496"/>
                  </a:lnTo>
                  <a:lnTo>
                    <a:pt x="21291" y="15279"/>
                  </a:lnTo>
                  <a:lnTo>
                    <a:pt x="21309" y="12845"/>
                  </a:lnTo>
                  <a:lnTo>
                    <a:pt x="21327" y="7978"/>
                  </a:lnTo>
                  <a:lnTo>
                    <a:pt x="21345" y="5544"/>
                  </a:lnTo>
                  <a:cubicBezTo>
                    <a:pt x="21345" y="5138"/>
                    <a:pt x="21354" y="4742"/>
                    <a:pt x="21345" y="4327"/>
                  </a:cubicBezTo>
                  <a:cubicBezTo>
                    <a:pt x="21336" y="3894"/>
                    <a:pt x="21255" y="3471"/>
                    <a:pt x="21129" y="3056"/>
                  </a:cubicBezTo>
                  <a:cubicBezTo>
                    <a:pt x="20994" y="2650"/>
                    <a:pt x="20795" y="2263"/>
                    <a:pt x="20561" y="1911"/>
                  </a:cubicBezTo>
                  <a:cubicBezTo>
                    <a:pt x="20309" y="1551"/>
                    <a:pt x="20011" y="1244"/>
                    <a:pt x="19678" y="974"/>
                  </a:cubicBezTo>
                  <a:cubicBezTo>
                    <a:pt x="19344" y="694"/>
                    <a:pt x="18966" y="487"/>
                    <a:pt x="18569" y="325"/>
                  </a:cubicBezTo>
                  <a:cubicBezTo>
                    <a:pt x="18172" y="153"/>
                    <a:pt x="17749" y="72"/>
                    <a:pt x="17325" y="18"/>
                  </a:cubicBezTo>
                  <a:cubicBezTo>
                    <a:pt x="17109" y="5"/>
                    <a:pt x="16901" y="2"/>
                    <a:pt x="16698" y="2"/>
                  </a:cubicBezTo>
                  <a:cubicBezTo>
                    <a:pt x="16596" y="2"/>
                    <a:pt x="16494" y="3"/>
                    <a:pt x="16393" y="3"/>
                  </a:cubicBezTo>
                  <a:cubicBezTo>
                    <a:pt x="16292" y="3"/>
                    <a:pt x="16192" y="2"/>
                    <a:pt x="16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9" name="Google Shape;2029;p80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030" name="Google Shape;2030;p8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8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8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8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8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8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8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8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8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8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8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8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8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8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8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8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8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8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8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8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8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8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2" name="Google Shape;2052;p80"/>
          <p:cNvSpPr txBox="1"/>
          <p:nvPr>
            <p:ph type="title"/>
          </p:nvPr>
        </p:nvSpPr>
        <p:spPr>
          <a:xfrm>
            <a:off x="3168000" y="1478819"/>
            <a:ext cx="28080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3" name="Google Shape;2053;p80"/>
          <p:cNvSpPr txBox="1"/>
          <p:nvPr>
            <p:ph idx="1" type="body"/>
          </p:nvPr>
        </p:nvSpPr>
        <p:spPr>
          <a:xfrm>
            <a:off x="3168000" y="2469364"/>
            <a:ext cx="28080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4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5" name="Google Shape;2055;p81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056" name="Google Shape;2056;p8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8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8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8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8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8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8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8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8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8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8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8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8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8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8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8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8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8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8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8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8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8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8" name="Google Shape;2078;p81"/>
          <p:cNvSpPr txBox="1"/>
          <p:nvPr>
            <p:ph idx="1" type="subTitle"/>
          </p:nvPr>
        </p:nvSpPr>
        <p:spPr>
          <a:xfrm>
            <a:off x="398370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79" name="Google Shape;2079;p81"/>
          <p:cNvSpPr txBox="1"/>
          <p:nvPr>
            <p:ph type="ctrTitle"/>
          </p:nvPr>
        </p:nvSpPr>
        <p:spPr>
          <a:xfrm>
            <a:off x="58758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2080" name="Google Shape;2080;p81"/>
          <p:cNvGrpSpPr/>
          <p:nvPr/>
        </p:nvGrpSpPr>
        <p:grpSpPr>
          <a:xfrm>
            <a:off x="7673759" y="-287513"/>
            <a:ext cx="788762" cy="861588"/>
            <a:chOff x="7673759" y="-287513"/>
            <a:chExt cx="788762" cy="861588"/>
          </a:xfrm>
        </p:grpSpPr>
        <p:grpSp>
          <p:nvGrpSpPr>
            <p:cNvPr id="2081" name="Google Shape;2081;p81"/>
            <p:cNvGrpSpPr/>
            <p:nvPr/>
          </p:nvGrpSpPr>
          <p:grpSpPr>
            <a:xfrm rot="350572">
              <a:off x="7712287" y="-253348"/>
              <a:ext cx="711705" cy="793257"/>
              <a:chOff x="6554696" y="509501"/>
              <a:chExt cx="711709" cy="793261"/>
            </a:xfrm>
          </p:grpSpPr>
          <p:sp>
            <p:nvSpPr>
              <p:cNvPr id="2082" name="Google Shape;2082;p81"/>
              <p:cNvSpPr/>
              <p:nvPr/>
            </p:nvSpPr>
            <p:spPr>
              <a:xfrm>
                <a:off x="6560695" y="516700"/>
                <a:ext cx="696978" cy="779230"/>
              </a:xfrm>
              <a:custGeom>
                <a:rect b="b" l="l" r="r" t="t"/>
                <a:pathLst>
                  <a:path extrusionOk="0" h="23381" w="20913">
                    <a:moveTo>
                      <a:pt x="4201" y="1"/>
                    </a:moveTo>
                    <a:cubicBezTo>
                      <a:pt x="1903" y="1"/>
                      <a:pt x="28" y="1866"/>
                      <a:pt x="28" y="4165"/>
                    </a:cubicBezTo>
                    <a:lnTo>
                      <a:pt x="1" y="17073"/>
                    </a:lnTo>
                    <a:cubicBezTo>
                      <a:pt x="1" y="18903"/>
                      <a:pt x="1190" y="20516"/>
                      <a:pt x="2930" y="21057"/>
                    </a:cubicBezTo>
                    <a:lnTo>
                      <a:pt x="9736" y="23193"/>
                    </a:lnTo>
                    <a:cubicBezTo>
                      <a:pt x="10143" y="23318"/>
                      <a:pt x="10563" y="23381"/>
                      <a:pt x="10982" y="23381"/>
                    </a:cubicBezTo>
                    <a:cubicBezTo>
                      <a:pt x="11444" y="23381"/>
                      <a:pt x="11906" y="23304"/>
                      <a:pt x="12350" y="23148"/>
                    </a:cubicBezTo>
                    <a:lnTo>
                      <a:pt x="18092" y="21147"/>
                    </a:lnTo>
                    <a:cubicBezTo>
                      <a:pt x="19759" y="20570"/>
                      <a:pt x="20886" y="18993"/>
                      <a:pt x="20886" y="17217"/>
                    </a:cubicBezTo>
                    <a:lnTo>
                      <a:pt x="20913" y="4201"/>
                    </a:lnTo>
                    <a:cubicBezTo>
                      <a:pt x="20913" y="1903"/>
                      <a:pt x="19047" y="28"/>
                      <a:pt x="16748" y="28"/>
                    </a:cubicBezTo>
                    <a:lnTo>
                      <a:pt x="4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81"/>
              <p:cNvSpPr/>
              <p:nvPr/>
            </p:nvSpPr>
            <p:spPr>
              <a:xfrm>
                <a:off x="6554696" y="509501"/>
                <a:ext cx="711709" cy="793261"/>
              </a:xfrm>
              <a:custGeom>
                <a:rect b="b" l="l" r="r" t="t"/>
                <a:pathLst>
                  <a:path extrusionOk="0" h="23802" w="21355">
                    <a:moveTo>
                      <a:pt x="5138" y="442"/>
                    </a:moveTo>
                    <a:lnTo>
                      <a:pt x="7572" y="451"/>
                    </a:lnTo>
                    <a:lnTo>
                      <a:pt x="12440" y="469"/>
                    </a:lnTo>
                    <a:lnTo>
                      <a:pt x="14873" y="469"/>
                    </a:lnTo>
                    <a:lnTo>
                      <a:pt x="16090" y="478"/>
                    </a:lnTo>
                    <a:cubicBezTo>
                      <a:pt x="16249" y="478"/>
                      <a:pt x="16412" y="477"/>
                      <a:pt x="16574" y="477"/>
                    </a:cubicBezTo>
                    <a:cubicBezTo>
                      <a:pt x="16817" y="477"/>
                      <a:pt x="17058" y="480"/>
                      <a:pt x="17280" y="496"/>
                    </a:cubicBezTo>
                    <a:cubicBezTo>
                      <a:pt x="17659" y="541"/>
                      <a:pt x="18037" y="622"/>
                      <a:pt x="18389" y="766"/>
                    </a:cubicBezTo>
                    <a:cubicBezTo>
                      <a:pt x="18740" y="920"/>
                      <a:pt x="19083" y="1109"/>
                      <a:pt x="19380" y="1352"/>
                    </a:cubicBezTo>
                    <a:cubicBezTo>
                      <a:pt x="19669" y="1596"/>
                      <a:pt x="19939" y="1866"/>
                      <a:pt x="20155" y="2191"/>
                    </a:cubicBezTo>
                    <a:cubicBezTo>
                      <a:pt x="20363" y="2506"/>
                      <a:pt x="20534" y="2849"/>
                      <a:pt x="20651" y="3209"/>
                    </a:cubicBezTo>
                    <a:cubicBezTo>
                      <a:pt x="20759" y="3579"/>
                      <a:pt x="20832" y="3948"/>
                      <a:pt x="20832" y="4336"/>
                    </a:cubicBezTo>
                    <a:cubicBezTo>
                      <a:pt x="20841" y="4733"/>
                      <a:pt x="20832" y="5147"/>
                      <a:pt x="20832" y="5544"/>
                    </a:cubicBezTo>
                    <a:lnTo>
                      <a:pt x="20841" y="7978"/>
                    </a:lnTo>
                    <a:lnTo>
                      <a:pt x="20850" y="12845"/>
                    </a:lnTo>
                    <a:lnTo>
                      <a:pt x="20850" y="15279"/>
                    </a:lnTo>
                    <a:lnTo>
                      <a:pt x="20850" y="16496"/>
                    </a:lnTo>
                    <a:lnTo>
                      <a:pt x="20850" y="17109"/>
                    </a:lnTo>
                    <a:lnTo>
                      <a:pt x="20859" y="17406"/>
                    </a:lnTo>
                    <a:lnTo>
                      <a:pt x="20841" y="17704"/>
                    </a:lnTo>
                    <a:cubicBezTo>
                      <a:pt x="20795" y="18470"/>
                      <a:pt x="20516" y="19218"/>
                      <a:pt x="20047" y="19831"/>
                    </a:cubicBezTo>
                    <a:cubicBezTo>
                      <a:pt x="19579" y="20453"/>
                      <a:pt x="18930" y="20921"/>
                      <a:pt x="18208" y="21183"/>
                    </a:cubicBezTo>
                    <a:lnTo>
                      <a:pt x="13602" y="22769"/>
                    </a:lnTo>
                    <a:lnTo>
                      <a:pt x="12458" y="23175"/>
                    </a:lnTo>
                    <a:cubicBezTo>
                      <a:pt x="12088" y="23292"/>
                      <a:pt x="11709" y="23364"/>
                      <a:pt x="11322" y="23382"/>
                    </a:cubicBezTo>
                    <a:cubicBezTo>
                      <a:pt x="11267" y="23385"/>
                      <a:pt x="11211" y="23386"/>
                      <a:pt x="11156" y="23386"/>
                    </a:cubicBezTo>
                    <a:cubicBezTo>
                      <a:pt x="10830" y="23386"/>
                      <a:pt x="10500" y="23342"/>
                      <a:pt x="10177" y="23265"/>
                    </a:cubicBezTo>
                    <a:cubicBezTo>
                      <a:pt x="9997" y="23211"/>
                      <a:pt x="9798" y="23148"/>
                      <a:pt x="9609" y="23085"/>
                    </a:cubicBezTo>
                    <a:lnTo>
                      <a:pt x="9023" y="22905"/>
                    </a:lnTo>
                    <a:lnTo>
                      <a:pt x="4381" y="21453"/>
                    </a:lnTo>
                    <a:lnTo>
                      <a:pt x="3218" y="21093"/>
                    </a:lnTo>
                    <a:cubicBezTo>
                      <a:pt x="2849" y="20976"/>
                      <a:pt x="2497" y="20813"/>
                      <a:pt x="2173" y="20597"/>
                    </a:cubicBezTo>
                    <a:cubicBezTo>
                      <a:pt x="1542" y="20173"/>
                      <a:pt x="1001" y="19578"/>
                      <a:pt x="676" y="18866"/>
                    </a:cubicBezTo>
                    <a:cubicBezTo>
                      <a:pt x="505" y="18515"/>
                      <a:pt x="397" y="18136"/>
                      <a:pt x="343" y="17749"/>
                    </a:cubicBezTo>
                    <a:cubicBezTo>
                      <a:pt x="298" y="17361"/>
                      <a:pt x="316" y="16955"/>
                      <a:pt x="316" y="16550"/>
                    </a:cubicBezTo>
                    <a:lnTo>
                      <a:pt x="334" y="14116"/>
                    </a:lnTo>
                    <a:lnTo>
                      <a:pt x="388" y="9248"/>
                    </a:lnTo>
                    <a:cubicBezTo>
                      <a:pt x="397" y="7626"/>
                      <a:pt x="406" y="6003"/>
                      <a:pt x="415" y="4381"/>
                    </a:cubicBezTo>
                    <a:cubicBezTo>
                      <a:pt x="424" y="3993"/>
                      <a:pt x="478" y="3606"/>
                      <a:pt x="586" y="3245"/>
                    </a:cubicBezTo>
                    <a:cubicBezTo>
                      <a:pt x="703" y="2876"/>
                      <a:pt x="866" y="2524"/>
                      <a:pt x="1082" y="2200"/>
                    </a:cubicBezTo>
                    <a:cubicBezTo>
                      <a:pt x="1298" y="1884"/>
                      <a:pt x="1551" y="1596"/>
                      <a:pt x="1848" y="1343"/>
                    </a:cubicBezTo>
                    <a:cubicBezTo>
                      <a:pt x="2155" y="1109"/>
                      <a:pt x="2479" y="902"/>
                      <a:pt x="2831" y="748"/>
                    </a:cubicBezTo>
                    <a:cubicBezTo>
                      <a:pt x="3191" y="604"/>
                      <a:pt x="3561" y="505"/>
                      <a:pt x="3948" y="460"/>
                    </a:cubicBezTo>
                    <a:cubicBezTo>
                      <a:pt x="4039" y="451"/>
                      <a:pt x="4138" y="451"/>
                      <a:pt x="4237" y="442"/>
                    </a:cubicBezTo>
                    <a:close/>
                    <a:moveTo>
                      <a:pt x="4381" y="0"/>
                    </a:moveTo>
                    <a:lnTo>
                      <a:pt x="4219" y="9"/>
                    </a:lnTo>
                    <a:cubicBezTo>
                      <a:pt x="4111" y="18"/>
                      <a:pt x="4003" y="18"/>
                      <a:pt x="3894" y="27"/>
                    </a:cubicBezTo>
                    <a:cubicBezTo>
                      <a:pt x="3471" y="81"/>
                      <a:pt x="3056" y="190"/>
                      <a:pt x="2668" y="352"/>
                    </a:cubicBezTo>
                    <a:cubicBezTo>
                      <a:pt x="2272" y="523"/>
                      <a:pt x="1911" y="748"/>
                      <a:pt x="1578" y="1019"/>
                    </a:cubicBezTo>
                    <a:cubicBezTo>
                      <a:pt x="1253" y="1289"/>
                      <a:pt x="965" y="1614"/>
                      <a:pt x="731" y="1965"/>
                    </a:cubicBezTo>
                    <a:cubicBezTo>
                      <a:pt x="496" y="2326"/>
                      <a:pt x="316" y="2713"/>
                      <a:pt x="190" y="3119"/>
                    </a:cubicBezTo>
                    <a:cubicBezTo>
                      <a:pt x="63" y="3534"/>
                      <a:pt x="9" y="3957"/>
                      <a:pt x="0" y="4381"/>
                    </a:cubicBezTo>
                    <a:cubicBezTo>
                      <a:pt x="0" y="6003"/>
                      <a:pt x="0" y="7626"/>
                      <a:pt x="9" y="9248"/>
                    </a:cubicBezTo>
                    <a:lnTo>
                      <a:pt x="54" y="14116"/>
                    </a:lnTo>
                    <a:lnTo>
                      <a:pt x="54" y="16550"/>
                    </a:lnTo>
                    <a:lnTo>
                      <a:pt x="54" y="17154"/>
                    </a:lnTo>
                    <a:cubicBezTo>
                      <a:pt x="54" y="17253"/>
                      <a:pt x="54" y="17361"/>
                      <a:pt x="63" y="17469"/>
                    </a:cubicBezTo>
                    <a:cubicBezTo>
                      <a:pt x="63" y="17568"/>
                      <a:pt x="72" y="17676"/>
                      <a:pt x="81" y="17776"/>
                    </a:cubicBezTo>
                    <a:cubicBezTo>
                      <a:pt x="127" y="18190"/>
                      <a:pt x="217" y="18605"/>
                      <a:pt x="370" y="19002"/>
                    </a:cubicBezTo>
                    <a:cubicBezTo>
                      <a:pt x="676" y="19786"/>
                      <a:pt x="1226" y="20489"/>
                      <a:pt x="1947" y="20949"/>
                    </a:cubicBezTo>
                    <a:cubicBezTo>
                      <a:pt x="2299" y="21183"/>
                      <a:pt x="2696" y="21363"/>
                      <a:pt x="3092" y="21489"/>
                    </a:cubicBezTo>
                    <a:lnTo>
                      <a:pt x="4255" y="21859"/>
                    </a:lnTo>
                    <a:lnTo>
                      <a:pt x="8897" y="23310"/>
                    </a:lnTo>
                    <a:lnTo>
                      <a:pt x="9483" y="23490"/>
                    </a:lnTo>
                    <a:cubicBezTo>
                      <a:pt x="9672" y="23554"/>
                      <a:pt x="9862" y="23617"/>
                      <a:pt x="10078" y="23671"/>
                    </a:cubicBezTo>
                    <a:cubicBezTo>
                      <a:pt x="10418" y="23761"/>
                      <a:pt x="10777" y="23801"/>
                      <a:pt x="11133" y="23801"/>
                    </a:cubicBezTo>
                    <a:cubicBezTo>
                      <a:pt x="11202" y="23801"/>
                      <a:pt x="11271" y="23800"/>
                      <a:pt x="11340" y="23797"/>
                    </a:cubicBezTo>
                    <a:cubicBezTo>
                      <a:pt x="11764" y="23779"/>
                      <a:pt x="12187" y="23698"/>
                      <a:pt x="12593" y="23563"/>
                    </a:cubicBezTo>
                    <a:lnTo>
                      <a:pt x="13738" y="23157"/>
                    </a:lnTo>
                    <a:lnTo>
                      <a:pt x="18335" y="21552"/>
                    </a:lnTo>
                    <a:cubicBezTo>
                      <a:pt x="19137" y="21273"/>
                      <a:pt x="19858" y="20759"/>
                      <a:pt x="20372" y="20083"/>
                    </a:cubicBezTo>
                    <a:cubicBezTo>
                      <a:pt x="20895" y="19407"/>
                      <a:pt x="21210" y="18578"/>
                      <a:pt x="21273" y="17731"/>
                    </a:cubicBezTo>
                    <a:lnTo>
                      <a:pt x="21282" y="17406"/>
                    </a:lnTo>
                    <a:lnTo>
                      <a:pt x="21282" y="17109"/>
                    </a:lnTo>
                    <a:lnTo>
                      <a:pt x="21291" y="16496"/>
                    </a:lnTo>
                    <a:lnTo>
                      <a:pt x="21291" y="15279"/>
                    </a:lnTo>
                    <a:lnTo>
                      <a:pt x="21309" y="12845"/>
                    </a:lnTo>
                    <a:lnTo>
                      <a:pt x="21327" y="7978"/>
                    </a:lnTo>
                    <a:lnTo>
                      <a:pt x="21345" y="5544"/>
                    </a:lnTo>
                    <a:cubicBezTo>
                      <a:pt x="21345" y="5138"/>
                      <a:pt x="21354" y="4742"/>
                      <a:pt x="21345" y="4327"/>
                    </a:cubicBezTo>
                    <a:cubicBezTo>
                      <a:pt x="21336" y="3894"/>
                      <a:pt x="21255" y="3471"/>
                      <a:pt x="21129" y="3056"/>
                    </a:cubicBezTo>
                    <a:cubicBezTo>
                      <a:pt x="20994" y="2650"/>
                      <a:pt x="20795" y="2263"/>
                      <a:pt x="20561" y="1911"/>
                    </a:cubicBezTo>
                    <a:cubicBezTo>
                      <a:pt x="20309" y="1551"/>
                      <a:pt x="20011" y="1244"/>
                      <a:pt x="19678" y="974"/>
                    </a:cubicBezTo>
                    <a:cubicBezTo>
                      <a:pt x="19344" y="694"/>
                      <a:pt x="18966" y="487"/>
                      <a:pt x="18569" y="325"/>
                    </a:cubicBezTo>
                    <a:cubicBezTo>
                      <a:pt x="18172" y="153"/>
                      <a:pt x="17749" y="72"/>
                      <a:pt x="17325" y="18"/>
                    </a:cubicBezTo>
                    <a:cubicBezTo>
                      <a:pt x="17109" y="5"/>
                      <a:pt x="16901" y="2"/>
                      <a:pt x="16698" y="2"/>
                    </a:cubicBezTo>
                    <a:cubicBezTo>
                      <a:pt x="16596" y="2"/>
                      <a:pt x="16494" y="3"/>
                      <a:pt x="16393" y="3"/>
                    </a:cubicBezTo>
                    <a:cubicBezTo>
                      <a:pt x="16292" y="3"/>
                      <a:pt x="16192" y="2"/>
                      <a:pt x="160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4" name="Google Shape;2084;p81"/>
            <p:cNvSpPr/>
            <p:nvPr/>
          </p:nvSpPr>
          <p:spPr>
            <a:xfrm rot="442426">
              <a:off x="8229710" y="-161880"/>
              <a:ext cx="102851" cy="551273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5"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6" name="Google Shape;2086;p8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087" name="Google Shape;2087;p8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8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8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8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8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8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8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8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8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8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8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8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8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8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8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8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8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8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8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8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8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8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9" name="Google Shape;2109;p82"/>
          <p:cNvSpPr txBox="1"/>
          <p:nvPr>
            <p:ph idx="1" type="subTitle"/>
          </p:nvPr>
        </p:nvSpPr>
        <p:spPr>
          <a:xfrm>
            <a:off x="2351850" y="1758177"/>
            <a:ext cx="4440300" cy="9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0" name="Google Shape;2110;p82"/>
          <p:cNvSpPr txBox="1"/>
          <p:nvPr>
            <p:ph type="ctrTitle"/>
          </p:nvPr>
        </p:nvSpPr>
        <p:spPr>
          <a:xfrm>
            <a:off x="3297900" y="2837502"/>
            <a:ext cx="25482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Google Shape;2112;p83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113" name="Google Shape;2113;p8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8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8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8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8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8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8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8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8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8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8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8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8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8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8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8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8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8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8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8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8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8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5" name="Google Shape;2135;p83"/>
          <p:cNvSpPr txBox="1"/>
          <p:nvPr>
            <p:ph idx="1" type="subTitle"/>
          </p:nvPr>
        </p:nvSpPr>
        <p:spPr>
          <a:xfrm>
            <a:off x="906900" y="298732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6" name="Google Shape;2136;p83"/>
          <p:cNvSpPr txBox="1"/>
          <p:nvPr>
            <p:ph idx="2" type="subTitle"/>
          </p:nvPr>
        </p:nvSpPr>
        <p:spPr>
          <a:xfrm>
            <a:off x="906900" y="127977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7" name="Google Shape;2137;p83"/>
          <p:cNvSpPr txBox="1"/>
          <p:nvPr>
            <p:ph idx="3" type="subTitle"/>
          </p:nvPr>
        </p:nvSpPr>
        <p:spPr>
          <a:xfrm>
            <a:off x="906900" y="1743949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8" name="Google Shape;2138;p83"/>
          <p:cNvSpPr txBox="1"/>
          <p:nvPr>
            <p:ph idx="4" type="subTitle"/>
          </p:nvPr>
        </p:nvSpPr>
        <p:spPr>
          <a:xfrm>
            <a:off x="906900" y="3464338"/>
            <a:ext cx="25062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39" name="Google Shape;2139;p83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7"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1" name="Google Shape;2141;p84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142" name="Google Shape;2142;p8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8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8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8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8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8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8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8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8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8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8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8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8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8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8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8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8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8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8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8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8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8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4" name="Google Shape;2164;p84"/>
          <p:cNvSpPr txBox="1"/>
          <p:nvPr>
            <p:ph type="ctrTitle"/>
          </p:nvPr>
        </p:nvSpPr>
        <p:spPr>
          <a:xfrm>
            <a:off x="52729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65" name="Google Shape;2165;p84"/>
          <p:cNvSpPr txBox="1"/>
          <p:nvPr>
            <p:ph idx="1" type="subTitle"/>
          </p:nvPr>
        </p:nvSpPr>
        <p:spPr>
          <a:xfrm>
            <a:off x="52729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6" name="Google Shape;2166;p84"/>
          <p:cNvSpPr txBox="1"/>
          <p:nvPr>
            <p:ph idx="2" type="subTitle"/>
          </p:nvPr>
        </p:nvSpPr>
        <p:spPr>
          <a:xfrm>
            <a:off x="52729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7" name="Google Shape;2167;p84"/>
          <p:cNvSpPr txBox="1"/>
          <p:nvPr>
            <p:ph idx="3" type="ctrTitle"/>
          </p:nvPr>
        </p:nvSpPr>
        <p:spPr>
          <a:xfrm>
            <a:off x="52729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68" name="Google Shape;2168;p84"/>
          <p:cNvSpPr txBox="1"/>
          <p:nvPr>
            <p:ph idx="4" type="ctrTitle"/>
          </p:nvPr>
        </p:nvSpPr>
        <p:spPr>
          <a:xfrm>
            <a:off x="1419750" y="163377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69" name="Google Shape;2169;p84"/>
          <p:cNvSpPr txBox="1"/>
          <p:nvPr>
            <p:ph idx="5" type="subTitle"/>
          </p:nvPr>
        </p:nvSpPr>
        <p:spPr>
          <a:xfrm>
            <a:off x="1419750" y="1919436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0" name="Google Shape;2170;p84"/>
          <p:cNvSpPr txBox="1"/>
          <p:nvPr>
            <p:ph idx="6" type="subTitle"/>
          </p:nvPr>
        </p:nvSpPr>
        <p:spPr>
          <a:xfrm>
            <a:off x="1419750" y="377073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1" name="Google Shape;2171;p84"/>
          <p:cNvSpPr txBox="1"/>
          <p:nvPr>
            <p:ph idx="7" type="ctrTitle"/>
          </p:nvPr>
        </p:nvSpPr>
        <p:spPr>
          <a:xfrm>
            <a:off x="1419750" y="3485698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172" name="Google Shape;2172;p84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4" name="Google Shape;2174;p8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175" name="Google Shape;2175;p8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6" name="Google Shape;2176;p8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177" name="Google Shape;2177;p8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178" name="Google Shape;2178;p8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9" name="Google Shape;2179;p8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0" name="Google Shape;2180;p8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8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8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8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8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8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8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8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8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8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8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8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8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3" name="Google Shape;2193;p8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194" name="Google Shape;2194;p8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8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8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8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8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8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8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8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8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8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8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8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8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8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8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209" name="Google Shape;2209;p8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0" name="Google Shape;2210;p8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1" name="Google Shape;2211;p8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2" name="Google Shape;2212;p8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3" name="Google Shape;2213;p8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4" name="Google Shape;2214;p8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15" name="Google Shape;2215;p85"/>
          <p:cNvSpPr txBox="1"/>
          <p:nvPr>
            <p:ph type="title"/>
          </p:nvPr>
        </p:nvSpPr>
        <p:spPr>
          <a:xfrm>
            <a:off x="720000" y="540000"/>
            <a:ext cx="3087300" cy="145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6" name="Google Shape;2216;p85"/>
          <p:cNvSpPr txBox="1"/>
          <p:nvPr>
            <p:ph idx="1" type="subTitle"/>
          </p:nvPr>
        </p:nvSpPr>
        <p:spPr>
          <a:xfrm>
            <a:off x="5703898" y="86720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7" name="Google Shape;2217;p85"/>
          <p:cNvSpPr txBox="1"/>
          <p:nvPr>
            <p:ph idx="2" type="subTitle"/>
          </p:nvPr>
        </p:nvSpPr>
        <p:spPr>
          <a:xfrm>
            <a:off x="5703898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8" name="Google Shape;2218;p85"/>
          <p:cNvSpPr txBox="1"/>
          <p:nvPr>
            <p:ph idx="3" type="subTitle"/>
          </p:nvPr>
        </p:nvSpPr>
        <p:spPr>
          <a:xfrm>
            <a:off x="906900" y="2856550"/>
            <a:ext cx="1041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19" name="Google Shape;2219;p85"/>
          <p:cNvSpPr txBox="1"/>
          <p:nvPr>
            <p:ph idx="4" type="subTitle"/>
          </p:nvPr>
        </p:nvSpPr>
        <p:spPr>
          <a:xfrm>
            <a:off x="906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0" name="Google Shape;2220;p85"/>
          <p:cNvSpPr txBox="1"/>
          <p:nvPr>
            <p:ph idx="5" type="subTitle"/>
          </p:nvPr>
        </p:nvSpPr>
        <p:spPr>
          <a:xfrm>
            <a:off x="5703900" y="3234171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1" name="Google Shape;2221;p85"/>
          <p:cNvSpPr txBox="1"/>
          <p:nvPr>
            <p:ph idx="6" type="subTitle"/>
          </p:nvPr>
        </p:nvSpPr>
        <p:spPr>
          <a:xfrm>
            <a:off x="5703900" y="1247983"/>
            <a:ext cx="25062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9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3" name="Google Shape;2223;p86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4" name="Google Shape;2224;p8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8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8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8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8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8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8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8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8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8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8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8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8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8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8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8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8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8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8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8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8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86"/>
          <p:cNvSpPr txBox="1"/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47" name="Google Shape;2247;p86"/>
          <p:cNvSpPr txBox="1"/>
          <p:nvPr>
            <p:ph idx="1" type="subTitle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8" name="Google Shape;2248;p86"/>
          <p:cNvSpPr txBox="1"/>
          <p:nvPr>
            <p:ph idx="2" type="subTitle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9" name="Google Shape;2249;p86"/>
          <p:cNvSpPr txBox="1"/>
          <p:nvPr>
            <p:ph idx="3" type="ctrTitle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50" name="Google Shape;2250;p86"/>
          <p:cNvSpPr txBox="1"/>
          <p:nvPr>
            <p:ph idx="4" type="ctrTitle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51" name="Google Shape;2251;p86"/>
          <p:cNvSpPr txBox="1"/>
          <p:nvPr>
            <p:ph idx="5" type="subTitle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2" name="Google Shape;2252;p86"/>
          <p:cNvSpPr txBox="1"/>
          <p:nvPr>
            <p:ph idx="6" type="subTitle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53" name="Google Shape;2253;p86"/>
          <p:cNvSpPr txBox="1"/>
          <p:nvPr>
            <p:ph idx="7" type="ctrTitle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54" name="Google Shape;2254;p86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55" name="Google Shape;2255;p86"/>
          <p:cNvSpPr txBox="1"/>
          <p:nvPr>
            <p:ph idx="9" type="ctrTitle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256" name="Google Shape;2256;p86"/>
          <p:cNvSpPr txBox="1"/>
          <p:nvPr>
            <p:ph idx="13" type="subTitle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8" name="Google Shape;2258;p8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59" name="Google Shape;2259;p8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8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8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8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8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8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8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8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8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8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8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8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8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87"/>
          <p:cNvSpPr txBox="1"/>
          <p:nvPr>
            <p:ph type="title"/>
          </p:nvPr>
        </p:nvSpPr>
        <p:spPr>
          <a:xfrm>
            <a:off x="5314275" y="1089028"/>
            <a:ext cx="3109500" cy="13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2" name="Google Shape;2282;p87"/>
          <p:cNvSpPr txBox="1"/>
          <p:nvPr>
            <p:ph idx="1" type="subTitle"/>
          </p:nvPr>
        </p:nvSpPr>
        <p:spPr>
          <a:xfrm>
            <a:off x="6241125" y="2611969"/>
            <a:ext cx="21828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4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4" name="Google Shape;2284;p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85" name="Google Shape;2285;p8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8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8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8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8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8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8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8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8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8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8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8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8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8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8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8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8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7" name="Google Shape;2307;p88"/>
          <p:cNvSpPr txBox="1"/>
          <p:nvPr>
            <p:ph type="title"/>
          </p:nvPr>
        </p:nvSpPr>
        <p:spPr>
          <a:xfrm>
            <a:off x="717000" y="1491225"/>
            <a:ext cx="3870300" cy="93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8" name="Google Shape;2308;p88"/>
          <p:cNvSpPr txBox="1"/>
          <p:nvPr>
            <p:ph idx="1" type="subTitle"/>
          </p:nvPr>
        </p:nvSpPr>
        <p:spPr>
          <a:xfrm>
            <a:off x="1870200" y="2570158"/>
            <a:ext cx="27171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0" name="Google Shape;2310;p89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311" name="Google Shape;2311;p8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8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8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8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8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8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8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8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8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8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8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8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8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8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8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8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8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89"/>
          <p:cNvSpPr txBox="1"/>
          <p:nvPr>
            <p:ph type="ctrTitle"/>
          </p:nvPr>
        </p:nvSpPr>
        <p:spPr>
          <a:xfrm>
            <a:off x="988403" y="1297314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334" name="Google Shape;2334;p89"/>
          <p:cNvSpPr txBox="1"/>
          <p:nvPr>
            <p:ph idx="1" type="subTitle"/>
          </p:nvPr>
        </p:nvSpPr>
        <p:spPr>
          <a:xfrm>
            <a:off x="988403" y="1579523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5" name="Google Shape;2335;p89"/>
          <p:cNvSpPr txBox="1"/>
          <p:nvPr>
            <p:ph idx="2" type="subTitle"/>
          </p:nvPr>
        </p:nvSpPr>
        <p:spPr>
          <a:xfrm>
            <a:off x="988403" y="3577425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6" name="Google Shape;2336;p89"/>
          <p:cNvSpPr txBox="1"/>
          <p:nvPr>
            <p:ph idx="3" type="subTitle"/>
          </p:nvPr>
        </p:nvSpPr>
        <p:spPr>
          <a:xfrm>
            <a:off x="988403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37" name="Google Shape;2337;p89"/>
          <p:cNvSpPr txBox="1"/>
          <p:nvPr>
            <p:ph idx="4" type="ctrTitle"/>
          </p:nvPr>
        </p:nvSpPr>
        <p:spPr>
          <a:xfrm>
            <a:off x="988403" y="230405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338" name="Google Shape;2338;p89"/>
          <p:cNvSpPr txBox="1"/>
          <p:nvPr>
            <p:ph idx="5" type="ctrTitle"/>
          </p:nvPr>
        </p:nvSpPr>
        <p:spPr>
          <a:xfrm>
            <a:off x="988403" y="3289882"/>
            <a:ext cx="2451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339" name="Google Shape;2339;p89"/>
          <p:cNvSpPr txBox="1"/>
          <p:nvPr>
            <p:ph idx="6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90"/>
          <p:cNvSpPr txBox="1"/>
          <p:nvPr>
            <p:ph type="title"/>
          </p:nvPr>
        </p:nvSpPr>
        <p:spPr>
          <a:xfrm>
            <a:off x="5059850" y="3019625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1"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91"/>
          <p:cNvSpPr txBox="1"/>
          <p:nvPr>
            <p:ph type="title"/>
          </p:nvPr>
        </p:nvSpPr>
        <p:spPr>
          <a:xfrm>
            <a:off x="1249850" y="873387"/>
            <a:ext cx="3364200" cy="14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5" name="Google Shape;2345;p9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346" name="Google Shape;2346;p9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9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9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9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9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9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9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9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9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9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9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9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9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9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9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9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9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9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9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9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9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9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92"/>
          <p:cNvSpPr txBox="1"/>
          <p:nvPr>
            <p:ph type="title"/>
          </p:nvPr>
        </p:nvSpPr>
        <p:spPr>
          <a:xfrm>
            <a:off x="1232825" y="1765317"/>
            <a:ext cx="6678300" cy="75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9" name="Google Shape;2369;p92"/>
          <p:cNvSpPr txBox="1"/>
          <p:nvPr>
            <p:ph idx="1" type="body"/>
          </p:nvPr>
        </p:nvSpPr>
        <p:spPr>
          <a:xfrm>
            <a:off x="2155325" y="2698083"/>
            <a:ext cx="48333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32"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1" name="Google Shape;2371;p93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372" name="Google Shape;2372;p93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93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93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93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93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93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93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93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93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93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93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93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93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93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93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93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93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93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93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93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93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93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93"/>
          <p:cNvSpPr txBox="1"/>
          <p:nvPr>
            <p:ph type="title"/>
          </p:nvPr>
        </p:nvSpPr>
        <p:spPr>
          <a:xfrm>
            <a:off x="3800500" y="1351950"/>
            <a:ext cx="3933000" cy="158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5" name="Google Shape;2395;p93"/>
          <p:cNvSpPr txBox="1"/>
          <p:nvPr>
            <p:ph idx="1" type="body"/>
          </p:nvPr>
        </p:nvSpPr>
        <p:spPr>
          <a:xfrm>
            <a:off x="3800550" y="3111475"/>
            <a:ext cx="39330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5"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7" name="Google Shape;2397;p94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398" name="Google Shape;2398;p94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94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94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94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94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94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94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94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94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94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94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94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94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94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94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94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94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94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94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94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94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94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94"/>
          <p:cNvSpPr txBox="1"/>
          <p:nvPr>
            <p:ph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2" name="Google Shape;2422;p95"/>
          <p:cNvGrpSpPr/>
          <p:nvPr/>
        </p:nvGrpSpPr>
        <p:grpSpPr>
          <a:xfrm>
            <a:off x="-174525" y="-22399"/>
            <a:ext cx="9487164" cy="5193049"/>
            <a:chOff x="-174525" y="-22399"/>
            <a:chExt cx="9487164" cy="5193049"/>
          </a:xfrm>
        </p:grpSpPr>
        <p:sp>
          <p:nvSpPr>
            <p:cNvPr id="2423" name="Google Shape;2423;p95"/>
            <p:cNvSpPr/>
            <p:nvPr/>
          </p:nvSpPr>
          <p:spPr>
            <a:xfrm>
              <a:off x="-174525" y="-22399"/>
              <a:ext cx="9487164" cy="5188298"/>
            </a:xfrm>
            <a:custGeom>
              <a:rect b="b" l="l" r="r" t="t"/>
              <a:pathLst>
                <a:path extrusionOk="0" h="144360" w="264469">
                  <a:moveTo>
                    <a:pt x="125024" y="0"/>
                  </a:moveTo>
                  <a:cubicBezTo>
                    <a:pt x="124865" y="0"/>
                    <a:pt x="124702" y="4"/>
                    <a:pt x="124536" y="11"/>
                  </a:cubicBezTo>
                  <a:lnTo>
                    <a:pt x="4940" y="11"/>
                  </a:lnTo>
                  <a:cubicBezTo>
                    <a:pt x="1569" y="65"/>
                    <a:pt x="0" y="1705"/>
                    <a:pt x="226" y="4914"/>
                  </a:cubicBezTo>
                  <a:lnTo>
                    <a:pt x="226" y="138500"/>
                  </a:lnTo>
                  <a:cubicBezTo>
                    <a:pt x="208" y="142159"/>
                    <a:pt x="1811" y="143993"/>
                    <a:pt x="5034" y="143993"/>
                  </a:cubicBezTo>
                  <a:cubicBezTo>
                    <a:pt x="5185" y="143993"/>
                    <a:pt x="5340" y="143989"/>
                    <a:pt x="5499" y="143981"/>
                  </a:cubicBezTo>
                  <a:cubicBezTo>
                    <a:pt x="23166" y="144233"/>
                    <a:pt x="61538" y="144359"/>
                    <a:pt x="76177" y="144359"/>
                  </a:cubicBezTo>
                  <a:cubicBezTo>
                    <a:pt x="90824" y="144359"/>
                    <a:pt x="107103" y="144233"/>
                    <a:pt x="125041" y="143981"/>
                  </a:cubicBezTo>
                  <a:cubicBezTo>
                    <a:pt x="129025" y="143963"/>
                    <a:pt x="130900" y="142007"/>
                    <a:pt x="130675" y="138122"/>
                  </a:cubicBezTo>
                  <a:lnTo>
                    <a:pt x="130675" y="6393"/>
                  </a:lnTo>
                  <a:cubicBezTo>
                    <a:pt x="130839" y="2139"/>
                    <a:pt x="128956" y="0"/>
                    <a:pt x="125024" y="0"/>
                  </a:cubicBezTo>
                  <a:close/>
                  <a:moveTo>
                    <a:pt x="139427" y="0"/>
                  </a:moveTo>
                  <a:cubicBezTo>
                    <a:pt x="135503" y="0"/>
                    <a:pt x="133611" y="2139"/>
                    <a:pt x="133776" y="6393"/>
                  </a:cubicBezTo>
                  <a:lnTo>
                    <a:pt x="133776" y="138122"/>
                  </a:lnTo>
                  <a:cubicBezTo>
                    <a:pt x="133550" y="142007"/>
                    <a:pt x="135434" y="143963"/>
                    <a:pt x="139409" y="143981"/>
                  </a:cubicBezTo>
                  <a:cubicBezTo>
                    <a:pt x="157347" y="144233"/>
                    <a:pt x="173635" y="144359"/>
                    <a:pt x="188274" y="144359"/>
                  </a:cubicBezTo>
                  <a:cubicBezTo>
                    <a:pt x="202912" y="144359"/>
                    <a:pt x="241294" y="144233"/>
                    <a:pt x="258970" y="143981"/>
                  </a:cubicBezTo>
                  <a:cubicBezTo>
                    <a:pt x="259129" y="143989"/>
                    <a:pt x="259285" y="143993"/>
                    <a:pt x="259437" y="143993"/>
                  </a:cubicBezTo>
                  <a:cubicBezTo>
                    <a:pt x="262675" y="143993"/>
                    <a:pt x="264277" y="142159"/>
                    <a:pt x="264243" y="138500"/>
                  </a:cubicBezTo>
                  <a:lnTo>
                    <a:pt x="264243" y="4914"/>
                  </a:lnTo>
                  <a:cubicBezTo>
                    <a:pt x="264468" y="1705"/>
                    <a:pt x="262900" y="65"/>
                    <a:pt x="259529" y="11"/>
                  </a:cubicBezTo>
                  <a:lnTo>
                    <a:pt x="139914" y="11"/>
                  </a:lnTo>
                  <a:cubicBezTo>
                    <a:pt x="139749" y="4"/>
                    <a:pt x="139586" y="0"/>
                    <a:pt x="139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24" name="Google Shape;2424;p9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25" name="Google Shape;2425;p95"/>
            <p:cNvGrpSpPr/>
            <p:nvPr/>
          </p:nvGrpSpPr>
          <p:grpSpPr>
            <a:xfrm>
              <a:off x="263005" y="845117"/>
              <a:ext cx="3790149" cy="3960313"/>
              <a:chOff x="263005" y="845117"/>
              <a:chExt cx="3790149" cy="3960313"/>
            </a:xfrm>
          </p:grpSpPr>
          <p:sp>
            <p:nvSpPr>
              <p:cNvPr id="2426" name="Google Shape;2426;p9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9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9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9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9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1" name="Google Shape;2431;p9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2" name="Google Shape;2432;p9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3" name="Google Shape;2433;p9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4" name="Google Shape;2434;p9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5" name="Google Shape;2435;p9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6" name="Google Shape;2436;p9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7" name="Google Shape;2437;p9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8" name="Google Shape;2438;p9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9" name="Google Shape;2439;p9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0" name="Google Shape;2440;p9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1" name="Google Shape;2441;p95"/>
            <p:cNvGrpSpPr/>
            <p:nvPr/>
          </p:nvGrpSpPr>
          <p:grpSpPr>
            <a:xfrm>
              <a:off x="5055305" y="845117"/>
              <a:ext cx="3790149" cy="3960313"/>
              <a:chOff x="263005" y="845117"/>
              <a:chExt cx="3790149" cy="3960313"/>
            </a:xfrm>
          </p:grpSpPr>
          <p:sp>
            <p:nvSpPr>
              <p:cNvPr id="2442" name="Google Shape;2442;p95"/>
              <p:cNvSpPr/>
              <p:nvPr/>
            </p:nvSpPr>
            <p:spPr>
              <a:xfrm>
                <a:off x="263005" y="3941386"/>
                <a:ext cx="3790149" cy="19569"/>
              </a:xfrm>
              <a:custGeom>
                <a:rect b="b" l="l" r="r" t="t"/>
                <a:pathLst>
                  <a:path extrusionOk="0" h="551" w="109629">
                    <a:moveTo>
                      <a:pt x="271" y="0"/>
                    </a:moveTo>
                    <a:cubicBezTo>
                      <a:pt x="118" y="9"/>
                      <a:pt x="1" y="127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51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1"/>
                    </a:cubicBezTo>
                    <a:cubicBezTo>
                      <a:pt x="109619" y="127"/>
                      <a:pt x="109502" y="0"/>
                      <a:pt x="109349" y="0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9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3" name="Google Shape;2443;p95"/>
              <p:cNvSpPr/>
              <p:nvPr/>
            </p:nvSpPr>
            <p:spPr>
              <a:xfrm>
                <a:off x="263005" y="422309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4" name="Google Shape;2444;p95"/>
              <p:cNvSpPr/>
              <p:nvPr/>
            </p:nvSpPr>
            <p:spPr>
              <a:xfrm>
                <a:off x="263005" y="4504476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5"/>
                      <a:pt x="118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5" name="Google Shape;2445;p95"/>
              <p:cNvSpPr/>
              <p:nvPr/>
            </p:nvSpPr>
            <p:spPr>
              <a:xfrm>
                <a:off x="263005" y="3378615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17"/>
                      <a:pt x="1" y="270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0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63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95"/>
              <p:cNvSpPr/>
              <p:nvPr/>
            </p:nvSpPr>
            <p:spPr>
              <a:xfrm>
                <a:off x="263005" y="3660001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95"/>
              <p:cNvSpPr/>
              <p:nvPr/>
            </p:nvSpPr>
            <p:spPr>
              <a:xfrm>
                <a:off x="263005" y="309719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0"/>
                    </a:moveTo>
                    <a:cubicBezTo>
                      <a:pt x="109359" y="0"/>
                      <a:pt x="109354" y="0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2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5"/>
                      <a:pt x="109619" y="262"/>
                    </a:cubicBezTo>
                    <a:cubicBezTo>
                      <a:pt x="109619" y="123"/>
                      <a:pt x="109510" y="0"/>
                      <a:pt x="10936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95"/>
              <p:cNvSpPr/>
              <p:nvPr/>
            </p:nvSpPr>
            <p:spPr>
              <a:xfrm>
                <a:off x="263005" y="225268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109364" y="1"/>
                    </a:moveTo>
                    <a:cubicBezTo>
                      <a:pt x="109359" y="1"/>
                      <a:pt x="109354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ubicBezTo>
                      <a:pt x="118" y="1"/>
                      <a:pt x="1" y="118"/>
                      <a:pt x="1" y="272"/>
                    </a:cubicBezTo>
                    <a:cubicBezTo>
                      <a:pt x="1" y="416"/>
                      <a:pt x="118" y="542"/>
                      <a:pt x="271" y="542"/>
                    </a:cubicBezTo>
                    <a:lnTo>
                      <a:pt x="13909" y="488"/>
                    </a:lnTo>
                    <a:lnTo>
                      <a:pt x="27538" y="470"/>
                    </a:lnTo>
                    <a:lnTo>
                      <a:pt x="54814" y="443"/>
                    </a:lnTo>
                    <a:lnTo>
                      <a:pt x="82082" y="470"/>
                    </a:lnTo>
                    <a:lnTo>
                      <a:pt x="95720" y="488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16"/>
                      <a:pt x="109619" y="272"/>
                    </a:cubicBezTo>
                    <a:cubicBezTo>
                      <a:pt x="109619" y="124"/>
                      <a:pt x="109510" y="1"/>
                      <a:pt x="109364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95"/>
              <p:cNvSpPr/>
              <p:nvPr/>
            </p:nvSpPr>
            <p:spPr>
              <a:xfrm>
                <a:off x="263005" y="2534104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18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100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95"/>
              <p:cNvSpPr/>
              <p:nvPr/>
            </p:nvSpPr>
            <p:spPr>
              <a:xfrm>
                <a:off x="263005" y="1970978"/>
                <a:ext cx="3790149" cy="19285"/>
              </a:xfrm>
              <a:custGeom>
                <a:rect b="b" l="l" r="r" t="t"/>
                <a:pathLst>
                  <a:path extrusionOk="0" h="543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2"/>
                      <a:pt x="271" y="542"/>
                    </a:cubicBezTo>
                    <a:lnTo>
                      <a:pt x="13909" y="497"/>
                    </a:lnTo>
                    <a:lnTo>
                      <a:pt x="27538" y="479"/>
                    </a:lnTo>
                    <a:lnTo>
                      <a:pt x="54814" y="443"/>
                    </a:lnTo>
                    <a:lnTo>
                      <a:pt x="82082" y="479"/>
                    </a:lnTo>
                    <a:lnTo>
                      <a:pt x="95720" y="497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5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1" name="Google Shape;2451;p95"/>
              <p:cNvSpPr/>
              <p:nvPr/>
            </p:nvSpPr>
            <p:spPr>
              <a:xfrm>
                <a:off x="263005" y="1408208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18"/>
                      <a:pt x="1" y="271"/>
                    </a:cubicBezTo>
                    <a:cubicBezTo>
                      <a:pt x="1" y="415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69"/>
                    </a:lnTo>
                    <a:lnTo>
                      <a:pt x="95720" y="487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15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64"/>
                    </a:lnTo>
                    <a:lnTo>
                      <a:pt x="13909" y="46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2" name="Google Shape;2452;p95"/>
              <p:cNvSpPr/>
              <p:nvPr/>
            </p:nvSpPr>
            <p:spPr>
              <a:xfrm>
                <a:off x="263005" y="845117"/>
                <a:ext cx="3790149" cy="19214"/>
              </a:xfrm>
              <a:custGeom>
                <a:rect b="b" l="l" r="r" t="t"/>
                <a:pathLst>
                  <a:path extrusionOk="0" h="541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17"/>
                      <a:pt x="109502" y="0"/>
                      <a:pt x="109349" y="0"/>
                    </a:cubicBezTo>
                    <a:lnTo>
                      <a:pt x="95720" y="45"/>
                    </a:lnTo>
                    <a:lnTo>
                      <a:pt x="82082" y="63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3" name="Google Shape;2453;p95"/>
              <p:cNvSpPr/>
              <p:nvPr/>
            </p:nvSpPr>
            <p:spPr>
              <a:xfrm>
                <a:off x="263005" y="112650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71"/>
                    </a:cubicBezTo>
                    <a:cubicBezTo>
                      <a:pt x="1" y="419"/>
                      <a:pt x="110" y="542"/>
                      <a:pt x="256" y="542"/>
                    </a:cubicBezTo>
                    <a:cubicBezTo>
                      <a:pt x="261" y="542"/>
                      <a:pt x="266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99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95"/>
              <p:cNvSpPr/>
              <p:nvPr/>
            </p:nvSpPr>
            <p:spPr>
              <a:xfrm>
                <a:off x="263005" y="1689593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2"/>
                      <a:pt x="271" y="542"/>
                    </a:cubicBezTo>
                    <a:lnTo>
                      <a:pt x="13909" y="487"/>
                    </a:lnTo>
                    <a:lnTo>
                      <a:pt x="27538" y="469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2"/>
                    </a:lnTo>
                    <a:lnTo>
                      <a:pt x="109358" y="542"/>
                    </a:lnTo>
                    <a:cubicBezTo>
                      <a:pt x="109502" y="542"/>
                      <a:pt x="109628" y="424"/>
                      <a:pt x="109619" y="271"/>
                    </a:cubicBezTo>
                    <a:cubicBezTo>
                      <a:pt x="109619" y="118"/>
                      <a:pt x="109502" y="1"/>
                      <a:pt x="109349" y="1"/>
                    </a:cubicBezTo>
                    <a:lnTo>
                      <a:pt x="95720" y="46"/>
                    </a:lnTo>
                    <a:lnTo>
                      <a:pt x="82082" y="64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95"/>
              <p:cNvSpPr/>
              <p:nvPr/>
            </p:nvSpPr>
            <p:spPr>
              <a:xfrm>
                <a:off x="263005" y="2815489"/>
                <a:ext cx="3790149" cy="19249"/>
              </a:xfrm>
              <a:custGeom>
                <a:rect b="b" l="l" r="r" t="t"/>
                <a:pathLst>
                  <a:path extrusionOk="0" h="542" w="109629">
                    <a:moveTo>
                      <a:pt x="271" y="1"/>
                    </a:moveTo>
                    <a:cubicBezTo>
                      <a:pt x="118" y="1"/>
                      <a:pt x="1" y="127"/>
                      <a:pt x="1" y="271"/>
                    </a:cubicBezTo>
                    <a:cubicBezTo>
                      <a:pt x="1" y="424"/>
                      <a:pt x="118" y="541"/>
                      <a:pt x="271" y="541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41"/>
                    </a:lnTo>
                    <a:lnTo>
                      <a:pt x="109358" y="541"/>
                    </a:lnTo>
                    <a:cubicBezTo>
                      <a:pt x="109502" y="541"/>
                      <a:pt x="109628" y="424"/>
                      <a:pt x="109619" y="271"/>
                    </a:cubicBezTo>
                    <a:cubicBezTo>
                      <a:pt x="109619" y="127"/>
                      <a:pt x="109502" y="1"/>
                      <a:pt x="109349" y="1"/>
                    </a:cubicBezTo>
                    <a:lnTo>
                      <a:pt x="95720" y="55"/>
                    </a:lnTo>
                    <a:lnTo>
                      <a:pt x="82082" y="73"/>
                    </a:lnTo>
                    <a:lnTo>
                      <a:pt x="54814" y="100"/>
                    </a:lnTo>
                    <a:lnTo>
                      <a:pt x="27538" y="73"/>
                    </a:lnTo>
                    <a:lnTo>
                      <a:pt x="13909" y="55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95"/>
              <p:cNvSpPr/>
              <p:nvPr/>
            </p:nvSpPr>
            <p:spPr>
              <a:xfrm>
                <a:off x="263005" y="4785897"/>
                <a:ext cx="3790149" cy="19533"/>
              </a:xfrm>
              <a:custGeom>
                <a:rect b="b" l="l" r="r" t="t"/>
                <a:pathLst>
                  <a:path extrusionOk="0" h="550" w="109629">
                    <a:moveTo>
                      <a:pt x="271" y="0"/>
                    </a:moveTo>
                    <a:cubicBezTo>
                      <a:pt x="118" y="0"/>
                      <a:pt x="1" y="126"/>
                      <a:pt x="1" y="280"/>
                    </a:cubicBezTo>
                    <a:cubicBezTo>
                      <a:pt x="1" y="424"/>
                      <a:pt x="118" y="550"/>
                      <a:pt x="271" y="550"/>
                    </a:cubicBezTo>
                    <a:lnTo>
                      <a:pt x="13909" y="496"/>
                    </a:lnTo>
                    <a:lnTo>
                      <a:pt x="27538" y="478"/>
                    </a:lnTo>
                    <a:lnTo>
                      <a:pt x="54814" y="442"/>
                    </a:lnTo>
                    <a:lnTo>
                      <a:pt x="82082" y="478"/>
                    </a:lnTo>
                    <a:lnTo>
                      <a:pt x="95720" y="496"/>
                    </a:lnTo>
                    <a:lnTo>
                      <a:pt x="109349" y="550"/>
                    </a:lnTo>
                    <a:lnTo>
                      <a:pt x="109358" y="550"/>
                    </a:lnTo>
                    <a:cubicBezTo>
                      <a:pt x="109502" y="550"/>
                      <a:pt x="109628" y="424"/>
                      <a:pt x="109619" y="270"/>
                    </a:cubicBezTo>
                    <a:cubicBezTo>
                      <a:pt x="109619" y="126"/>
                      <a:pt x="109502" y="0"/>
                      <a:pt x="109349" y="0"/>
                    </a:cubicBezTo>
                    <a:lnTo>
                      <a:pt x="95720" y="54"/>
                    </a:lnTo>
                    <a:lnTo>
                      <a:pt x="82082" y="72"/>
                    </a:lnTo>
                    <a:lnTo>
                      <a:pt x="54814" y="108"/>
                    </a:lnTo>
                    <a:lnTo>
                      <a:pt x="27538" y="72"/>
                    </a:lnTo>
                    <a:lnTo>
                      <a:pt x="13909" y="54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457" name="Google Shape;2457;p95"/>
            <p:cNvCxnSpPr/>
            <p:nvPr/>
          </p:nvCxnSpPr>
          <p:spPr>
            <a:xfrm>
              <a:off x="4625700" y="540000"/>
              <a:ext cx="46791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8" name="Google Shape;2458;p95"/>
            <p:cNvCxnSpPr/>
            <p:nvPr/>
          </p:nvCxnSpPr>
          <p:spPr>
            <a:xfrm>
              <a:off x="40493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59" name="Google Shape;2459;p95"/>
            <p:cNvCxnSpPr/>
            <p:nvPr/>
          </p:nvCxnSpPr>
          <p:spPr>
            <a:xfrm>
              <a:off x="4112975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0" name="Google Shape;2460;p95"/>
            <p:cNvCxnSpPr/>
            <p:nvPr/>
          </p:nvCxnSpPr>
          <p:spPr>
            <a:xfrm>
              <a:off x="49917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1" name="Google Shape;2461;p95"/>
            <p:cNvCxnSpPr/>
            <p:nvPr/>
          </p:nvCxnSpPr>
          <p:spPr>
            <a:xfrm>
              <a:off x="5055300" y="545250"/>
              <a:ext cx="0" cy="462540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2" name="Google Shape;2462;p95"/>
            <p:cNvCxnSpPr/>
            <p:nvPr/>
          </p:nvCxnSpPr>
          <p:spPr>
            <a:xfrm>
              <a:off x="-166800" y="540000"/>
              <a:ext cx="4681500" cy="0"/>
            </a:xfrm>
            <a:prstGeom prst="straightConnector1">
              <a:avLst/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63" name="Google Shape;2463;p95"/>
          <p:cNvSpPr txBox="1"/>
          <p:nvPr>
            <p:ph idx="1" type="subTitle"/>
          </p:nvPr>
        </p:nvSpPr>
        <p:spPr>
          <a:xfrm>
            <a:off x="906900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4" name="Google Shape;2464;p95"/>
          <p:cNvSpPr txBox="1"/>
          <p:nvPr>
            <p:ph idx="2" type="subTitle"/>
          </p:nvPr>
        </p:nvSpPr>
        <p:spPr>
          <a:xfrm>
            <a:off x="5565696" y="3615868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5" name="Google Shape;2465;p95"/>
          <p:cNvSpPr txBox="1"/>
          <p:nvPr>
            <p:ph idx="3" type="subTitle"/>
          </p:nvPr>
        </p:nvSpPr>
        <p:spPr>
          <a:xfrm>
            <a:off x="906900" y="2084031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6" name="Google Shape;2466;p95"/>
          <p:cNvSpPr txBox="1"/>
          <p:nvPr>
            <p:ph idx="4" type="subTitle"/>
          </p:nvPr>
        </p:nvSpPr>
        <p:spPr>
          <a:xfrm>
            <a:off x="5565688" y="2094806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7" name="Google Shape;2467;p95"/>
          <p:cNvSpPr txBox="1"/>
          <p:nvPr>
            <p:ph idx="5" type="subTitle"/>
          </p:nvPr>
        </p:nvSpPr>
        <p:spPr>
          <a:xfrm>
            <a:off x="906900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8" name="Google Shape;2468;p95"/>
          <p:cNvSpPr txBox="1"/>
          <p:nvPr>
            <p:ph idx="6" type="subTitle"/>
          </p:nvPr>
        </p:nvSpPr>
        <p:spPr>
          <a:xfrm>
            <a:off x="5565688" y="246940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69" name="Google Shape;2469;p95"/>
          <p:cNvSpPr txBox="1"/>
          <p:nvPr>
            <p:ph idx="7" type="subTitle"/>
          </p:nvPr>
        </p:nvSpPr>
        <p:spPr>
          <a:xfrm>
            <a:off x="906900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0" name="Google Shape;2470;p95"/>
          <p:cNvSpPr txBox="1"/>
          <p:nvPr>
            <p:ph idx="8" type="subTitle"/>
          </p:nvPr>
        </p:nvSpPr>
        <p:spPr>
          <a:xfrm>
            <a:off x="5565688" y="3991211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1" name="Google Shape;2471;p95"/>
          <p:cNvSpPr txBox="1"/>
          <p:nvPr>
            <p:ph type="title"/>
          </p:nvPr>
        </p:nvSpPr>
        <p:spPr>
          <a:xfrm>
            <a:off x="720000" y="540000"/>
            <a:ext cx="3330000" cy="9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7"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3" name="Google Shape;2473;p96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474" name="Google Shape;2474;p96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96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96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96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96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96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96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96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96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96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96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96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96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96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96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96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96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96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96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96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96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96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6" name="Google Shape;2496;p96"/>
          <p:cNvSpPr txBox="1"/>
          <p:nvPr>
            <p:ph type="ctrTitle"/>
          </p:nvPr>
        </p:nvSpPr>
        <p:spPr>
          <a:xfrm>
            <a:off x="5295149" y="1449725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497" name="Google Shape;2497;p96"/>
          <p:cNvSpPr txBox="1"/>
          <p:nvPr>
            <p:ph idx="1" type="subTitle"/>
          </p:nvPr>
        </p:nvSpPr>
        <p:spPr>
          <a:xfrm>
            <a:off x="5295149" y="1731948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8" name="Google Shape;2498;p96"/>
          <p:cNvSpPr txBox="1"/>
          <p:nvPr>
            <p:ph idx="2" type="subTitle"/>
          </p:nvPr>
        </p:nvSpPr>
        <p:spPr>
          <a:xfrm>
            <a:off x="5295149" y="3281876"/>
            <a:ext cx="30975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99" name="Google Shape;2499;p96"/>
          <p:cNvSpPr txBox="1"/>
          <p:nvPr>
            <p:ph idx="3" type="ctrTitle"/>
          </p:nvPr>
        </p:nvSpPr>
        <p:spPr>
          <a:xfrm>
            <a:off x="5295153" y="2989856"/>
            <a:ext cx="30975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500" name="Google Shape;2500;p96"/>
          <p:cNvSpPr txBox="1"/>
          <p:nvPr>
            <p:ph idx="4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8"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2" name="Google Shape;2502;p97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503" name="Google Shape;2503;p97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97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97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97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97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97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97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97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97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97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97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97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97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97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97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97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97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97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97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97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97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97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5" name="Google Shape;2525;p97"/>
          <p:cNvSpPr txBox="1"/>
          <p:nvPr>
            <p:ph type="title"/>
          </p:nvPr>
        </p:nvSpPr>
        <p:spPr>
          <a:xfrm>
            <a:off x="720000" y="540000"/>
            <a:ext cx="5510700" cy="54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4"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7" name="Google Shape;2527;p9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528" name="Google Shape;2528;p98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98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98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98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98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98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98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98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98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98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98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98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98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98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98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98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98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98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98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98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98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98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0" name="Google Shape;2550;p98"/>
          <p:cNvSpPr txBox="1"/>
          <p:nvPr>
            <p:ph type="title"/>
          </p:nvPr>
        </p:nvSpPr>
        <p:spPr>
          <a:xfrm>
            <a:off x="720000" y="540000"/>
            <a:ext cx="5399100" cy="8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9"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2" name="Google Shape;2552;p99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553" name="Google Shape;2553;p99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99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99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99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99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99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99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99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99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99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99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99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99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99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99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99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99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99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99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99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99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99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5" name="Google Shape;2575;p99"/>
          <p:cNvSpPr txBox="1"/>
          <p:nvPr>
            <p:ph idx="1" type="subTitle"/>
          </p:nvPr>
        </p:nvSpPr>
        <p:spPr>
          <a:xfrm>
            <a:off x="8041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76" name="Google Shape;2576;p99"/>
          <p:cNvSpPr txBox="1"/>
          <p:nvPr>
            <p:ph idx="2" type="subTitle"/>
          </p:nvPr>
        </p:nvSpPr>
        <p:spPr>
          <a:xfrm>
            <a:off x="583365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77" name="Google Shape;2577;p99"/>
          <p:cNvSpPr txBox="1"/>
          <p:nvPr>
            <p:ph idx="3" type="subTitle"/>
          </p:nvPr>
        </p:nvSpPr>
        <p:spPr>
          <a:xfrm>
            <a:off x="8041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78" name="Google Shape;2578;p99"/>
          <p:cNvSpPr txBox="1"/>
          <p:nvPr>
            <p:ph idx="4" type="subTitle"/>
          </p:nvPr>
        </p:nvSpPr>
        <p:spPr>
          <a:xfrm>
            <a:off x="583365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79" name="Google Shape;2579;p99"/>
          <p:cNvSpPr txBox="1"/>
          <p:nvPr>
            <p:ph idx="5" type="subTitle"/>
          </p:nvPr>
        </p:nvSpPr>
        <p:spPr>
          <a:xfrm>
            <a:off x="3318900" y="30698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80" name="Google Shape;2580;p99"/>
          <p:cNvSpPr txBox="1"/>
          <p:nvPr>
            <p:ph idx="6" type="subTitle"/>
          </p:nvPr>
        </p:nvSpPr>
        <p:spPr>
          <a:xfrm>
            <a:off x="3318900" y="1530415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581" name="Google Shape;2581;p99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2" name="Google Shape;2582;p99"/>
          <p:cNvSpPr txBox="1"/>
          <p:nvPr>
            <p:ph idx="7" type="subTitle"/>
          </p:nvPr>
        </p:nvSpPr>
        <p:spPr>
          <a:xfrm>
            <a:off x="8041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3" name="Google Shape;2583;p99"/>
          <p:cNvSpPr txBox="1"/>
          <p:nvPr>
            <p:ph idx="8" type="subTitle"/>
          </p:nvPr>
        </p:nvSpPr>
        <p:spPr>
          <a:xfrm>
            <a:off x="583365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4" name="Google Shape;2584;p99"/>
          <p:cNvSpPr txBox="1"/>
          <p:nvPr>
            <p:ph idx="9" type="subTitle"/>
          </p:nvPr>
        </p:nvSpPr>
        <p:spPr>
          <a:xfrm>
            <a:off x="8041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5" name="Google Shape;2585;p99"/>
          <p:cNvSpPr txBox="1"/>
          <p:nvPr>
            <p:ph idx="13" type="subTitle"/>
          </p:nvPr>
        </p:nvSpPr>
        <p:spPr>
          <a:xfrm>
            <a:off x="583365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6" name="Google Shape;2586;p99"/>
          <p:cNvSpPr txBox="1"/>
          <p:nvPr>
            <p:ph idx="14" type="subTitle"/>
          </p:nvPr>
        </p:nvSpPr>
        <p:spPr>
          <a:xfrm>
            <a:off x="3318900" y="1904448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7" name="Google Shape;2587;p99"/>
          <p:cNvSpPr txBox="1"/>
          <p:nvPr>
            <p:ph idx="15" type="subTitle"/>
          </p:nvPr>
        </p:nvSpPr>
        <p:spPr>
          <a:xfrm>
            <a:off x="3318900" y="3456740"/>
            <a:ext cx="250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100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590" name="Google Shape;2590;p100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100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100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100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100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100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100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100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100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100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100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100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100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100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100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100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100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100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100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100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100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100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2" name="Google Shape;2612;p100"/>
          <p:cNvSpPr txBox="1"/>
          <p:nvPr>
            <p:ph idx="1" type="subTitle"/>
          </p:nvPr>
        </p:nvSpPr>
        <p:spPr>
          <a:xfrm>
            <a:off x="8041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613" name="Google Shape;2613;p100"/>
          <p:cNvSpPr txBox="1"/>
          <p:nvPr>
            <p:ph idx="2" type="subTitle"/>
          </p:nvPr>
        </p:nvSpPr>
        <p:spPr>
          <a:xfrm>
            <a:off x="5833650" y="2853903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614" name="Google Shape;2614;p100"/>
          <p:cNvSpPr txBox="1"/>
          <p:nvPr>
            <p:ph idx="3" type="subTitle"/>
          </p:nvPr>
        </p:nvSpPr>
        <p:spPr>
          <a:xfrm>
            <a:off x="3318900" y="2003065"/>
            <a:ext cx="2506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615" name="Google Shape;2615;p100"/>
          <p:cNvSpPr txBox="1"/>
          <p:nvPr>
            <p:ph type="title"/>
          </p:nvPr>
        </p:nvSpPr>
        <p:spPr>
          <a:xfrm>
            <a:off x="5917800" y="540000"/>
            <a:ext cx="25062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6" name="Google Shape;2616;p100"/>
          <p:cNvSpPr txBox="1"/>
          <p:nvPr>
            <p:ph idx="4" type="subTitle"/>
          </p:nvPr>
        </p:nvSpPr>
        <p:spPr>
          <a:xfrm>
            <a:off x="8041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7" name="Google Shape;2617;p100"/>
          <p:cNvSpPr txBox="1"/>
          <p:nvPr>
            <p:ph idx="5" type="subTitle"/>
          </p:nvPr>
        </p:nvSpPr>
        <p:spPr>
          <a:xfrm>
            <a:off x="5833650" y="3240773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8" name="Google Shape;2618;p100"/>
          <p:cNvSpPr txBox="1"/>
          <p:nvPr>
            <p:ph idx="6" type="subTitle"/>
          </p:nvPr>
        </p:nvSpPr>
        <p:spPr>
          <a:xfrm>
            <a:off x="3318900" y="2389956"/>
            <a:ext cx="25062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8"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0" name="Google Shape;2620;p101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21" name="Google Shape;2621;p101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01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01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101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101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101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101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01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01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01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01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01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101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101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101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101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101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101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101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101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101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101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3" name="Google Shape;2643;p101"/>
          <p:cNvSpPr txBox="1"/>
          <p:nvPr>
            <p:ph idx="1" type="subTitle"/>
          </p:nvPr>
        </p:nvSpPr>
        <p:spPr>
          <a:xfrm>
            <a:off x="1342450" y="3241403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644" name="Google Shape;2644;p101"/>
          <p:cNvSpPr txBox="1"/>
          <p:nvPr>
            <p:ph idx="2" type="subTitle"/>
          </p:nvPr>
        </p:nvSpPr>
        <p:spPr>
          <a:xfrm>
            <a:off x="5295350" y="3232090"/>
            <a:ext cx="25062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Itim"/>
              <a:buNone/>
              <a:defRPr b="1" sz="2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tim"/>
              <a:buNone/>
              <a:defRPr b="1" sz="1600">
                <a:solidFill>
                  <a:schemeClr val="dk2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2645" name="Google Shape;2645;p101"/>
          <p:cNvSpPr txBox="1"/>
          <p:nvPr>
            <p:ph type="title"/>
          </p:nvPr>
        </p:nvSpPr>
        <p:spPr>
          <a:xfrm>
            <a:off x="720000" y="540000"/>
            <a:ext cx="7704000" cy="49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6" name="Google Shape;2646;p101"/>
          <p:cNvSpPr txBox="1"/>
          <p:nvPr>
            <p:ph idx="3" type="subTitle"/>
          </p:nvPr>
        </p:nvSpPr>
        <p:spPr>
          <a:xfrm>
            <a:off x="1342450" y="3615440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47" name="Google Shape;2647;p101"/>
          <p:cNvSpPr txBox="1"/>
          <p:nvPr>
            <p:ph idx="4" type="subTitle"/>
          </p:nvPr>
        </p:nvSpPr>
        <p:spPr>
          <a:xfrm>
            <a:off x="5295350" y="3606127"/>
            <a:ext cx="2506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20"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9" name="Google Shape;2649;p102"/>
          <p:cNvGrpSpPr/>
          <p:nvPr/>
        </p:nvGrpSpPr>
        <p:grpSpPr>
          <a:xfrm flipH="1"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0" name="Google Shape;2650;p102"/>
            <p:cNvSpPr/>
            <p:nvPr/>
          </p:nvSpPr>
          <p:spPr>
            <a:xfrm>
              <a:off x="238125" y="854700"/>
              <a:ext cx="7142500" cy="4015650"/>
            </a:xfrm>
            <a:custGeom>
              <a:rect b="b" l="l" r="r" t="t"/>
              <a:pathLst>
                <a:path extrusionOk="0" h="160626" w="28570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102"/>
            <p:cNvSpPr/>
            <p:nvPr/>
          </p:nvSpPr>
          <p:spPr>
            <a:xfrm>
              <a:off x="561875" y="2486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102"/>
            <p:cNvSpPr/>
            <p:nvPr/>
          </p:nvSpPr>
          <p:spPr>
            <a:xfrm>
              <a:off x="561875" y="26946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102"/>
            <p:cNvSpPr/>
            <p:nvPr/>
          </p:nvSpPr>
          <p:spPr>
            <a:xfrm>
              <a:off x="561875" y="28923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102"/>
            <p:cNvSpPr/>
            <p:nvPr/>
          </p:nvSpPr>
          <p:spPr>
            <a:xfrm>
              <a:off x="561875" y="31000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102"/>
            <p:cNvSpPr/>
            <p:nvPr/>
          </p:nvSpPr>
          <p:spPr>
            <a:xfrm>
              <a:off x="561875" y="1675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102"/>
            <p:cNvSpPr/>
            <p:nvPr/>
          </p:nvSpPr>
          <p:spPr>
            <a:xfrm>
              <a:off x="561875" y="18837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102"/>
            <p:cNvSpPr/>
            <p:nvPr/>
          </p:nvSpPr>
          <p:spPr>
            <a:xfrm>
              <a:off x="561875" y="20813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102"/>
            <p:cNvSpPr/>
            <p:nvPr/>
          </p:nvSpPr>
          <p:spPr>
            <a:xfrm>
              <a:off x="561875" y="22890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102"/>
            <p:cNvSpPr/>
            <p:nvPr/>
          </p:nvSpPr>
          <p:spPr>
            <a:xfrm>
              <a:off x="561875" y="10727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102"/>
            <p:cNvSpPr/>
            <p:nvPr/>
          </p:nvSpPr>
          <p:spPr>
            <a:xfrm>
              <a:off x="561875" y="12703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102"/>
            <p:cNvSpPr/>
            <p:nvPr/>
          </p:nvSpPr>
          <p:spPr>
            <a:xfrm>
              <a:off x="561875" y="14780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102"/>
            <p:cNvSpPr/>
            <p:nvPr/>
          </p:nvSpPr>
          <p:spPr>
            <a:xfrm>
              <a:off x="561875" y="4108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102"/>
            <p:cNvSpPr/>
            <p:nvPr/>
          </p:nvSpPr>
          <p:spPr>
            <a:xfrm>
              <a:off x="561875" y="431660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102"/>
            <p:cNvSpPr/>
            <p:nvPr/>
          </p:nvSpPr>
          <p:spPr>
            <a:xfrm>
              <a:off x="561875" y="45142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102"/>
            <p:cNvSpPr/>
            <p:nvPr/>
          </p:nvSpPr>
          <p:spPr>
            <a:xfrm>
              <a:off x="561875" y="47219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102"/>
            <p:cNvSpPr/>
            <p:nvPr/>
          </p:nvSpPr>
          <p:spPr>
            <a:xfrm>
              <a:off x="561875" y="3297650"/>
              <a:ext cx="6818750" cy="0"/>
            </a:xfrm>
            <a:custGeom>
              <a:rect b="b" l="l" r="r" t="t"/>
              <a:pathLst>
                <a:path extrusionOk="0" fill="none" h="0" w="27275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102"/>
            <p:cNvSpPr/>
            <p:nvPr/>
          </p:nvSpPr>
          <p:spPr>
            <a:xfrm>
              <a:off x="561875" y="350562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102"/>
            <p:cNvSpPr/>
            <p:nvPr/>
          </p:nvSpPr>
          <p:spPr>
            <a:xfrm>
              <a:off x="561875" y="3703275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102"/>
            <p:cNvSpPr/>
            <p:nvPr/>
          </p:nvSpPr>
          <p:spPr>
            <a:xfrm>
              <a:off x="561875" y="3910950"/>
              <a:ext cx="6818750" cy="25"/>
            </a:xfrm>
            <a:custGeom>
              <a:rect b="b" l="l" r="r" t="t"/>
              <a:pathLst>
                <a:path extrusionOk="0" fill="none" h="1" w="27275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cap="flat" cmpd="sng" w="10975">
              <a:solidFill>
                <a:srgbClr val="D9D9D9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102"/>
            <p:cNvSpPr/>
            <p:nvPr/>
          </p:nvSpPr>
          <p:spPr>
            <a:xfrm>
              <a:off x="514825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102"/>
            <p:cNvSpPr/>
            <p:nvPr/>
          </p:nvSpPr>
          <p:spPr>
            <a:xfrm>
              <a:off x="563750" y="859725"/>
              <a:ext cx="25" cy="4005275"/>
            </a:xfrm>
            <a:custGeom>
              <a:rect b="b" l="l" r="r" t="t"/>
              <a:pathLst>
                <a:path extrusionOk="0" fill="none" h="160211" w="1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cap="flat" cmpd="sng" w="7850">
              <a:solidFill>
                <a:schemeClr val="dk1"/>
              </a:solidFill>
              <a:prstDash val="solid"/>
              <a:miter lim="1254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2" name="Google Shape;2672;p102"/>
          <p:cNvSpPr txBox="1"/>
          <p:nvPr>
            <p:ph type="ctrTitle"/>
          </p:nvPr>
        </p:nvSpPr>
        <p:spPr>
          <a:xfrm>
            <a:off x="3443847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73" name="Google Shape;2673;p102"/>
          <p:cNvSpPr txBox="1"/>
          <p:nvPr>
            <p:ph idx="1" type="subTitle"/>
          </p:nvPr>
        </p:nvSpPr>
        <p:spPr>
          <a:xfrm>
            <a:off x="3443847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4" name="Google Shape;2674;p102"/>
          <p:cNvSpPr txBox="1"/>
          <p:nvPr>
            <p:ph idx="2" type="subTitle"/>
          </p:nvPr>
        </p:nvSpPr>
        <p:spPr>
          <a:xfrm>
            <a:off x="475992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5" name="Google Shape;2675;p102"/>
          <p:cNvSpPr txBox="1"/>
          <p:nvPr>
            <p:ph idx="3" type="ctrTitle"/>
          </p:nvPr>
        </p:nvSpPr>
        <p:spPr>
          <a:xfrm>
            <a:off x="475992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76" name="Google Shape;2676;p102"/>
          <p:cNvSpPr txBox="1"/>
          <p:nvPr>
            <p:ph idx="4" type="ctrTitle"/>
          </p:nvPr>
        </p:nvSpPr>
        <p:spPr>
          <a:xfrm>
            <a:off x="81170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77" name="Google Shape;2677;p102"/>
          <p:cNvSpPr txBox="1"/>
          <p:nvPr>
            <p:ph idx="5" type="subTitle"/>
          </p:nvPr>
        </p:nvSpPr>
        <p:spPr>
          <a:xfrm>
            <a:off x="81170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8" name="Google Shape;2678;p102"/>
          <p:cNvSpPr txBox="1"/>
          <p:nvPr>
            <p:ph idx="6" type="subTitle"/>
          </p:nvPr>
        </p:nvSpPr>
        <p:spPr>
          <a:xfrm>
            <a:off x="2127780" y="1879683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79" name="Google Shape;2679;p102"/>
          <p:cNvSpPr txBox="1"/>
          <p:nvPr>
            <p:ph idx="7" type="ctrTitle"/>
          </p:nvPr>
        </p:nvSpPr>
        <p:spPr>
          <a:xfrm>
            <a:off x="2127780" y="1580703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80" name="Google Shape;2680;p102"/>
          <p:cNvSpPr txBox="1"/>
          <p:nvPr>
            <p:ph idx="8" type="title"/>
          </p:nvPr>
        </p:nvSpPr>
        <p:spPr>
          <a:xfrm>
            <a:off x="720000" y="54000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81" name="Google Shape;2681;p102"/>
          <p:cNvSpPr txBox="1"/>
          <p:nvPr>
            <p:ph idx="9" type="ctrTitle"/>
          </p:nvPr>
        </p:nvSpPr>
        <p:spPr>
          <a:xfrm>
            <a:off x="6075995" y="3081575"/>
            <a:ext cx="2256300" cy="3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/>
        </p:txBody>
      </p:sp>
      <p:sp>
        <p:nvSpPr>
          <p:cNvPr id="2682" name="Google Shape;2682;p102"/>
          <p:cNvSpPr txBox="1"/>
          <p:nvPr>
            <p:ph idx="13" type="subTitle"/>
          </p:nvPr>
        </p:nvSpPr>
        <p:spPr>
          <a:xfrm>
            <a:off x="6075995" y="3367235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2.xml"/><Relationship Id="rId42" Type="http://schemas.openxmlformats.org/officeDocument/2006/relationships/slideLayout" Target="../slideLayouts/slideLayout104.xml"/><Relationship Id="rId4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05.xml"/><Relationship Id="rId46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48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09.xml"/><Relationship Id="rId49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91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b="1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8" name="Google Shape;1608;p6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b="1" sz="30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tim"/>
              <a:buNone/>
              <a:defRPr b="1" sz="280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9pPr>
          </a:lstStyle>
          <a:p/>
        </p:txBody>
      </p:sp>
      <p:sp>
        <p:nvSpPr>
          <p:cNvPr id="1609" name="Google Shape;1609;p65"/>
          <p:cNvSpPr txBox="1"/>
          <p:nvPr>
            <p:ph idx="1" type="body"/>
          </p:nvPr>
        </p:nvSpPr>
        <p:spPr>
          <a:xfrm>
            <a:off x="720000" y="1187100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●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○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Muli"/>
              <a:buChar char="■"/>
              <a:defRPr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743" r:id="rId34"/>
    <p:sldLayoutId id="2147483744" r:id="rId35"/>
    <p:sldLayoutId id="2147483745" r:id="rId36"/>
    <p:sldLayoutId id="2147483746" r:id="rId37"/>
    <p:sldLayoutId id="2147483747" r:id="rId38"/>
    <p:sldLayoutId id="2147483748" r:id="rId39"/>
    <p:sldLayoutId id="2147483749" r:id="rId40"/>
    <p:sldLayoutId id="2147483750" r:id="rId41"/>
    <p:sldLayoutId id="2147483751" r:id="rId42"/>
    <p:sldLayoutId id="2147483752" r:id="rId43"/>
    <p:sldLayoutId id="2147483753" r:id="rId44"/>
    <p:sldLayoutId id="2147483754" r:id="rId45"/>
    <p:sldLayoutId id="2147483755" r:id="rId46"/>
    <p:sldLayoutId id="2147483756" r:id="rId47"/>
    <p:sldLayoutId id="2147483757" r:id="rId48"/>
    <p:sldLayoutId id="2147483758" r:id="rId49"/>
    <p:sldLayoutId id="2147483759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116"/>
          <p:cNvSpPr txBox="1"/>
          <p:nvPr>
            <p:ph type="ctrTitle"/>
          </p:nvPr>
        </p:nvSpPr>
        <p:spPr>
          <a:xfrm>
            <a:off x="1763475" y="1460925"/>
            <a:ext cx="5668200" cy="17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/>
              <a:t>Tech Mentorship</a:t>
            </a:r>
            <a:r>
              <a:rPr lang="en"/>
              <a:t> Unit 0</a:t>
            </a:r>
            <a:endParaRPr/>
          </a:p>
        </p:txBody>
      </p:sp>
      <p:sp>
        <p:nvSpPr>
          <p:cNvPr id="3124" name="Google Shape;3124;p116"/>
          <p:cNvSpPr txBox="1"/>
          <p:nvPr>
            <p:ph idx="1" type="subTitle"/>
          </p:nvPr>
        </p:nvSpPr>
        <p:spPr>
          <a:xfrm>
            <a:off x="2351850" y="3287050"/>
            <a:ext cx="44403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8750"/>
              <a:buFont typeface="Arial"/>
              <a:buNone/>
            </a:pPr>
            <a:r>
              <a:rPr lang="en"/>
              <a:t>Set-Up GitHub &amp; Replit</a:t>
            </a:r>
            <a:endParaRPr/>
          </a:p>
        </p:txBody>
      </p:sp>
      <p:pic>
        <p:nvPicPr>
          <p:cNvPr id="3125" name="Google Shape;312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295275"/>
            <a:ext cx="2250300" cy="704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3" name="Google Shape;3383;p125"/>
          <p:cNvPicPr preferRelativeResize="0"/>
          <p:nvPr/>
        </p:nvPicPr>
        <p:blipFill rotWithShape="1">
          <a:blip r:embed="rId3">
            <a:alphaModFix/>
          </a:blip>
          <a:srcRect b="27494" l="0" r="0" t="0"/>
          <a:stretch/>
        </p:blipFill>
        <p:spPr>
          <a:xfrm>
            <a:off x="1761525" y="690775"/>
            <a:ext cx="5620951" cy="31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4" name="Google Shape;3384;p125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7: Verify Account</a:t>
            </a:r>
            <a:endParaRPr/>
          </a:p>
        </p:txBody>
      </p:sp>
      <p:grpSp>
        <p:nvGrpSpPr>
          <p:cNvPr id="3385" name="Google Shape;3385;p125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386" name="Google Shape;3386;p12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2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8" name="Google Shape;3388;p125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389" name="Google Shape;3389;p125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25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25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25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25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25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25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25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25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25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25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25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25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25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25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25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5" name="Google Shape;3405;p125"/>
          <p:cNvSpPr/>
          <p:nvPr/>
        </p:nvSpPr>
        <p:spPr>
          <a:xfrm>
            <a:off x="2007400" y="2399050"/>
            <a:ext cx="5100900" cy="1178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126"/>
          <p:cNvSpPr/>
          <p:nvPr/>
        </p:nvSpPr>
        <p:spPr>
          <a:xfrm>
            <a:off x="821685" y="1375643"/>
            <a:ext cx="7809600" cy="239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1" name="Google Shape;3411;p126"/>
          <p:cNvPicPr preferRelativeResize="0"/>
          <p:nvPr/>
        </p:nvPicPr>
        <p:blipFill rotWithShape="1">
          <a:blip r:embed="rId3">
            <a:alphaModFix/>
          </a:blip>
          <a:srcRect b="0" l="0" r="0" t="89680"/>
          <a:stretch/>
        </p:blipFill>
        <p:spPr>
          <a:xfrm>
            <a:off x="113288" y="2784595"/>
            <a:ext cx="8917424" cy="107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26"/>
          <p:cNvPicPr preferRelativeResize="0"/>
          <p:nvPr/>
        </p:nvPicPr>
        <p:blipFill rotWithShape="1">
          <a:blip r:embed="rId3">
            <a:alphaModFix/>
          </a:blip>
          <a:srcRect b="50945" l="0" r="0" t="42055"/>
          <a:stretch/>
        </p:blipFill>
        <p:spPr>
          <a:xfrm>
            <a:off x="113288" y="2052619"/>
            <a:ext cx="8917424" cy="73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3" name="Google Shape;3413;p126"/>
          <p:cNvPicPr preferRelativeResize="0"/>
          <p:nvPr/>
        </p:nvPicPr>
        <p:blipFill rotWithShape="1">
          <a:blip r:embed="rId3">
            <a:alphaModFix/>
          </a:blip>
          <a:srcRect b="93000" l="0" r="0" t="0"/>
          <a:stretch/>
        </p:blipFill>
        <p:spPr>
          <a:xfrm>
            <a:off x="113288" y="1360800"/>
            <a:ext cx="8917424" cy="731972"/>
          </a:xfrm>
          <a:prstGeom prst="rect">
            <a:avLst/>
          </a:prstGeom>
          <a:noFill/>
          <a:ln>
            <a:noFill/>
          </a:ln>
        </p:spPr>
      </p:pic>
      <p:sp>
        <p:nvSpPr>
          <p:cNvPr id="3414" name="Google Shape;3414;p126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7: Verify Account</a:t>
            </a:r>
            <a:endParaRPr/>
          </a:p>
        </p:txBody>
      </p:sp>
      <p:grpSp>
        <p:nvGrpSpPr>
          <p:cNvPr id="3415" name="Google Shape;3415;p126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416" name="Google Shape;3416;p126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26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8" name="Google Shape;3418;p126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419" name="Google Shape;3419;p126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26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26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26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26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26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26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26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26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26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26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26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26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26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26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26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5" name="Google Shape;3435;p126"/>
          <p:cNvSpPr txBox="1"/>
          <p:nvPr/>
        </p:nvSpPr>
        <p:spPr>
          <a:xfrm>
            <a:off x="5765850" y="3033225"/>
            <a:ext cx="1649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b="1"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36" name="Google Shape;3436;p126"/>
          <p:cNvSpPr/>
          <p:nvPr/>
        </p:nvSpPr>
        <p:spPr>
          <a:xfrm rot="5632248">
            <a:off x="5449391" y="3144146"/>
            <a:ext cx="387873" cy="346554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127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8: Verification Code</a:t>
            </a:r>
            <a:endParaRPr/>
          </a:p>
        </p:txBody>
      </p:sp>
      <p:grpSp>
        <p:nvGrpSpPr>
          <p:cNvPr id="3442" name="Google Shape;3442;p127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443" name="Google Shape;3443;p12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2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5" name="Google Shape;3445;p127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446" name="Google Shape;3446;p127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27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27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27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27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27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27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27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27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27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27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27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27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27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27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27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2" name="Google Shape;3462;p127"/>
          <p:cNvSpPr txBox="1"/>
          <p:nvPr/>
        </p:nvSpPr>
        <p:spPr>
          <a:xfrm>
            <a:off x="5448725" y="3033225"/>
            <a:ext cx="2913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63" name="Google Shape;346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25" y="845425"/>
            <a:ext cx="8612150" cy="35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4" name="Google Shape;3464;p127"/>
          <p:cNvSpPr/>
          <p:nvPr/>
        </p:nvSpPr>
        <p:spPr>
          <a:xfrm>
            <a:off x="685075" y="2958275"/>
            <a:ext cx="7839600" cy="100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127"/>
          <p:cNvSpPr txBox="1"/>
          <p:nvPr/>
        </p:nvSpPr>
        <p:spPr>
          <a:xfrm>
            <a:off x="1983750" y="3924825"/>
            <a:ext cx="51765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Enter 6 Digit </a:t>
            </a:r>
            <a:r>
              <a:rPr b="1"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Verification</a:t>
            </a:r>
            <a:r>
              <a:rPr b="1" lang="en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Code Here</a:t>
            </a:r>
            <a:endParaRPr b="1"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28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9: Hooray, You Made IT!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471" name="Google Shape;3471;p128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472" name="Google Shape;3472;p12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2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4" name="Google Shape;3474;p128"/>
          <p:cNvSpPr txBox="1"/>
          <p:nvPr/>
        </p:nvSpPr>
        <p:spPr>
          <a:xfrm>
            <a:off x="5448725" y="3033225"/>
            <a:ext cx="2913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475" name="Google Shape;3475;p128"/>
          <p:cNvPicPr preferRelativeResize="0"/>
          <p:nvPr/>
        </p:nvPicPr>
        <p:blipFill rotWithShape="1">
          <a:blip r:embed="rId3">
            <a:alphaModFix/>
          </a:blip>
          <a:srcRect b="8573" l="3457" r="3596" t="8432"/>
          <a:stretch/>
        </p:blipFill>
        <p:spPr>
          <a:xfrm>
            <a:off x="812425" y="581075"/>
            <a:ext cx="7519150" cy="43539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6" name="Google Shape;3476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00" y="785025"/>
            <a:ext cx="3946001" cy="394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7" name="Google Shape;3477;p128"/>
          <p:cNvGrpSpPr/>
          <p:nvPr/>
        </p:nvGrpSpPr>
        <p:grpSpPr>
          <a:xfrm>
            <a:off x="1934778" y="467562"/>
            <a:ext cx="5620945" cy="176025"/>
            <a:chOff x="4345425" y="2175475"/>
            <a:chExt cx="800750" cy="176025"/>
          </a:xfrm>
        </p:grpSpPr>
        <p:sp>
          <p:nvSpPr>
            <p:cNvPr id="3478" name="Google Shape;3478;p128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28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129"/>
          <p:cNvSpPr txBox="1"/>
          <p:nvPr>
            <p:ph idx="6" type="title"/>
          </p:nvPr>
        </p:nvSpPr>
        <p:spPr>
          <a:xfrm>
            <a:off x="657199" y="239625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GitHub Login Information</a:t>
            </a:r>
            <a:endParaRPr/>
          </a:p>
        </p:txBody>
      </p:sp>
      <p:grpSp>
        <p:nvGrpSpPr>
          <p:cNvPr id="3485" name="Google Shape;3485;p129"/>
          <p:cNvGrpSpPr/>
          <p:nvPr/>
        </p:nvGrpSpPr>
        <p:grpSpPr>
          <a:xfrm>
            <a:off x="1698727" y="646837"/>
            <a:ext cx="5620945" cy="176025"/>
            <a:chOff x="4345425" y="2175475"/>
            <a:chExt cx="800750" cy="176025"/>
          </a:xfrm>
        </p:grpSpPr>
        <p:sp>
          <p:nvSpPr>
            <p:cNvPr id="3486" name="Google Shape;3486;p12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2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8" name="Google Shape;3488;p129"/>
          <p:cNvGrpSpPr/>
          <p:nvPr/>
        </p:nvGrpSpPr>
        <p:grpSpPr>
          <a:xfrm>
            <a:off x="6804341" y="3784272"/>
            <a:ext cx="1491960" cy="454575"/>
            <a:chOff x="6157325" y="1245050"/>
            <a:chExt cx="554900" cy="169075"/>
          </a:xfrm>
        </p:grpSpPr>
        <p:sp>
          <p:nvSpPr>
            <p:cNvPr id="3489" name="Google Shape;3489;p129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29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29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29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29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29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29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29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29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29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29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29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29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29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29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29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29"/>
          <p:cNvSpPr txBox="1"/>
          <p:nvPr/>
        </p:nvSpPr>
        <p:spPr>
          <a:xfrm>
            <a:off x="2657700" y="904650"/>
            <a:ext cx="44268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Please Write Down your…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uli"/>
              <a:buChar char="●"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Email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uli"/>
              <a:buChar char="●"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Password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uli"/>
              <a:buChar char="●"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Username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latin typeface="Muli"/>
                <a:ea typeface="Muli"/>
                <a:cs typeface="Muli"/>
                <a:sym typeface="Muli"/>
              </a:rPr>
              <a:t>Share it with a Pi515 member</a:t>
            </a:r>
            <a:endParaRPr sz="2300" u="sng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506" name="Google Shape;3506;p129"/>
          <p:cNvGrpSpPr/>
          <p:nvPr/>
        </p:nvGrpSpPr>
        <p:grpSpPr>
          <a:xfrm rot="7027263">
            <a:off x="-71493" y="1941511"/>
            <a:ext cx="2306131" cy="512943"/>
            <a:chOff x="7051300" y="3461525"/>
            <a:chExt cx="2305989" cy="512912"/>
          </a:xfrm>
        </p:grpSpPr>
        <p:sp>
          <p:nvSpPr>
            <p:cNvPr id="3507" name="Google Shape;3507;p129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29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9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9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9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9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9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9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9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9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9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9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9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9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9"/>
            <p:cNvSpPr/>
            <p:nvPr/>
          </p:nvSpPr>
          <p:spPr>
            <a:xfrm>
              <a:off x="8276797" y="3673322"/>
              <a:ext cx="127207" cy="161161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9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9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9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8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130"/>
          <p:cNvSpPr txBox="1"/>
          <p:nvPr>
            <p:ph type="title"/>
          </p:nvPr>
        </p:nvSpPr>
        <p:spPr>
          <a:xfrm>
            <a:off x="1378050" y="2344774"/>
            <a:ext cx="6387900" cy="9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Set-Up Replit</a:t>
            </a:r>
            <a:endParaRPr/>
          </a:p>
        </p:txBody>
      </p:sp>
      <p:sp>
        <p:nvSpPr>
          <p:cNvPr id="3530" name="Google Shape;3530;p130"/>
          <p:cNvSpPr txBox="1"/>
          <p:nvPr>
            <p:ph idx="2" type="title"/>
          </p:nvPr>
        </p:nvSpPr>
        <p:spPr>
          <a:xfrm>
            <a:off x="3843750" y="1322001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531" name="Google Shape;3531;p130"/>
          <p:cNvGrpSpPr/>
          <p:nvPr/>
        </p:nvGrpSpPr>
        <p:grpSpPr>
          <a:xfrm>
            <a:off x="3928443" y="2086030"/>
            <a:ext cx="1287126" cy="176025"/>
            <a:chOff x="4345425" y="2175475"/>
            <a:chExt cx="800750" cy="176025"/>
          </a:xfrm>
        </p:grpSpPr>
        <p:sp>
          <p:nvSpPr>
            <p:cNvPr id="3532" name="Google Shape;3532;p13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3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4" name="Google Shape;3534;p130"/>
          <p:cNvGrpSpPr/>
          <p:nvPr/>
        </p:nvGrpSpPr>
        <p:grpSpPr>
          <a:xfrm>
            <a:off x="1541738" y="3108974"/>
            <a:ext cx="6053350" cy="176025"/>
            <a:chOff x="4345425" y="2175475"/>
            <a:chExt cx="800750" cy="176025"/>
          </a:xfrm>
        </p:grpSpPr>
        <p:sp>
          <p:nvSpPr>
            <p:cNvPr id="3535" name="Google Shape;3535;p13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3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7" name="Google Shape;3537;p130"/>
          <p:cNvGrpSpPr/>
          <p:nvPr/>
        </p:nvGrpSpPr>
        <p:grpSpPr>
          <a:xfrm flipH="1" rot="37249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3538" name="Google Shape;3538;p130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30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30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30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30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30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30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30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30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30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30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30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0" name="Google Shape;3550;p130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3551" name="Google Shape;3551;p130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30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30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30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30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30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30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30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30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30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30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30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30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30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30"/>
            <p:cNvSpPr/>
            <p:nvPr/>
          </p:nvSpPr>
          <p:spPr>
            <a:xfrm>
              <a:off x="8276797" y="3673322"/>
              <a:ext cx="127207" cy="161161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30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30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30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9" name="Google Shape;3569;p130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3570" name="Google Shape;3570;p130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30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6" name="Google Shape;357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637" y="690775"/>
            <a:ext cx="7148725" cy="43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p131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1: Google “Replit”</a:t>
            </a:r>
            <a:endParaRPr/>
          </a:p>
        </p:txBody>
      </p:sp>
      <p:grpSp>
        <p:nvGrpSpPr>
          <p:cNvPr id="3578" name="Google Shape;3578;p131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579" name="Google Shape;3579;p13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3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1" name="Google Shape;3581;p131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582" name="Google Shape;3582;p131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31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31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31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31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31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31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31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31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31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31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31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31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31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31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31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8" name="Google Shape;3598;p131"/>
          <p:cNvGrpSpPr/>
          <p:nvPr/>
        </p:nvGrpSpPr>
        <p:grpSpPr>
          <a:xfrm rot="7027263">
            <a:off x="-508518" y="1011411"/>
            <a:ext cx="2306131" cy="512943"/>
            <a:chOff x="7051300" y="3461525"/>
            <a:chExt cx="2305989" cy="512912"/>
          </a:xfrm>
        </p:grpSpPr>
        <p:sp>
          <p:nvSpPr>
            <p:cNvPr id="3599" name="Google Shape;3599;p131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31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31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31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31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31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31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31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31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31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31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31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31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31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31"/>
            <p:cNvSpPr/>
            <p:nvPr/>
          </p:nvSpPr>
          <p:spPr>
            <a:xfrm>
              <a:off x="8276797" y="3673322"/>
              <a:ext cx="127207" cy="161161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31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31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31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7" name="Google Shape;3617;p131"/>
          <p:cNvSpPr/>
          <p:nvPr/>
        </p:nvSpPr>
        <p:spPr>
          <a:xfrm>
            <a:off x="1201825" y="2737350"/>
            <a:ext cx="5621100" cy="88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131"/>
          <p:cNvSpPr txBox="1"/>
          <p:nvPr/>
        </p:nvSpPr>
        <p:spPr>
          <a:xfrm>
            <a:off x="3857150" y="2798725"/>
            <a:ext cx="1631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b="1" sz="23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3" name="Google Shape;3623;p132"/>
          <p:cNvSpPr txBox="1"/>
          <p:nvPr>
            <p:ph idx="6" type="title"/>
          </p:nvPr>
        </p:nvSpPr>
        <p:spPr>
          <a:xfrm>
            <a:off x="7200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2: Sign Up</a:t>
            </a:r>
            <a:endParaRPr/>
          </a:p>
        </p:txBody>
      </p:sp>
      <p:grpSp>
        <p:nvGrpSpPr>
          <p:cNvPr id="3624" name="Google Shape;3624;p132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625" name="Google Shape;3625;p13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3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27" name="Google Shape;362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75" y="690775"/>
            <a:ext cx="7818650" cy="43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32"/>
          <p:cNvSpPr/>
          <p:nvPr/>
        </p:nvSpPr>
        <p:spPr>
          <a:xfrm>
            <a:off x="7099650" y="757150"/>
            <a:ext cx="671400" cy="302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132"/>
          <p:cNvSpPr txBox="1"/>
          <p:nvPr/>
        </p:nvSpPr>
        <p:spPr>
          <a:xfrm>
            <a:off x="6549575" y="1013225"/>
            <a:ext cx="16347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b="1"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4" name="Google Shape;363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25" y="795968"/>
            <a:ext cx="6326350" cy="4207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5" name="Google Shape;3635;p133"/>
          <p:cNvSpPr txBox="1"/>
          <p:nvPr>
            <p:ph idx="6" type="title"/>
          </p:nvPr>
        </p:nvSpPr>
        <p:spPr>
          <a:xfrm>
            <a:off x="7200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3: Continue w/Github</a:t>
            </a:r>
            <a:endParaRPr/>
          </a:p>
        </p:txBody>
      </p:sp>
      <p:grpSp>
        <p:nvGrpSpPr>
          <p:cNvPr id="3636" name="Google Shape;3636;p133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637" name="Google Shape;3637;p13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3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9" name="Google Shape;3639;p133"/>
          <p:cNvSpPr/>
          <p:nvPr/>
        </p:nvSpPr>
        <p:spPr>
          <a:xfrm>
            <a:off x="1570175" y="3383450"/>
            <a:ext cx="6066600" cy="788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0" name="Google Shape;3640;p133"/>
          <p:cNvSpPr txBox="1"/>
          <p:nvPr/>
        </p:nvSpPr>
        <p:spPr>
          <a:xfrm>
            <a:off x="5732275" y="4124900"/>
            <a:ext cx="16323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Click Here </a:t>
            </a:r>
            <a:endParaRPr b="1"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41" name="Google Shape;3641;p133"/>
          <p:cNvSpPr/>
          <p:nvPr/>
        </p:nvSpPr>
        <p:spPr>
          <a:xfrm>
            <a:off x="7249450" y="4172150"/>
            <a:ext cx="330300" cy="360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6" name="Google Shape;3646;p134"/>
          <p:cNvPicPr preferRelativeResize="0"/>
          <p:nvPr/>
        </p:nvPicPr>
        <p:blipFill rotWithShape="1">
          <a:blip r:embed="rId3">
            <a:alphaModFix/>
          </a:blip>
          <a:srcRect b="0" l="0" r="0" t="21123"/>
          <a:stretch/>
        </p:blipFill>
        <p:spPr>
          <a:xfrm>
            <a:off x="0" y="0"/>
            <a:ext cx="4112550" cy="52423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7" name="Google Shape;3647;p134"/>
          <p:cNvSpPr txBox="1"/>
          <p:nvPr>
            <p:ph idx="6" type="title"/>
          </p:nvPr>
        </p:nvSpPr>
        <p:spPr>
          <a:xfrm>
            <a:off x="2800875" y="3875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4: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Login w/ GitHub Info</a:t>
            </a:r>
            <a:endParaRPr/>
          </a:p>
        </p:txBody>
      </p:sp>
      <p:grpSp>
        <p:nvGrpSpPr>
          <p:cNvPr id="3648" name="Google Shape;3648;p134"/>
          <p:cNvGrpSpPr/>
          <p:nvPr/>
        </p:nvGrpSpPr>
        <p:grpSpPr>
          <a:xfrm>
            <a:off x="6039886" y="794750"/>
            <a:ext cx="1250451" cy="176025"/>
            <a:chOff x="4345425" y="2175475"/>
            <a:chExt cx="800750" cy="176025"/>
          </a:xfrm>
        </p:grpSpPr>
        <p:sp>
          <p:nvSpPr>
            <p:cNvPr id="3649" name="Google Shape;3649;p13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3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1" name="Google Shape;3651;p134"/>
          <p:cNvSpPr/>
          <p:nvPr/>
        </p:nvSpPr>
        <p:spPr>
          <a:xfrm>
            <a:off x="210900" y="2571750"/>
            <a:ext cx="3717000" cy="249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2" name="Google Shape;3652;p134"/>
          <p:cNvGrpSpPr/>
          <p:nvPr/>
        </p:nvGrpSpPr>
        <p:grpSpPr>
          <a:xfrm>
            <a:off x="4781295" y="1282775"/>
            <a:ext cx="3758881" cy="176025"/>
            <a:chOff x="4345425" y="2175475"/>
            <a:chExt cx="800750" cy="176025"/>
          </a:xfrm>
        </p:grpSpPr>
        <p:sp>
          <p:nvSpPr>
            <p:cNvPr id="3653" name="Google Shape;3653;p13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3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5" name="Google Shape;3655;p134"/>
          <p:cNvSpPr txBox="1"/>
          <p:nvPr/>
        </p:nvSpPr>
        <p:spPr>
          <a:xfrm>
            <a:off x="4910863" y="1903825"/>
            <a:ext cx="35085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Enter GitHub 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Login Information </a:t>
            </a:r>
            <a:endParaRPr sz="23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and Click “Sign In”</a:t>
            </a:r>
            <a:endParaRPr sz="2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656" name="Google Shape;3656;p134"/>
          <p:cNvCxnSpPr>
            <a:endCxn id="3651" idx="3"/>
          </p:cNvCxnSpPr>
          <p:nvPr/>
        </p:nvCxnSpPr>
        <p:spPr>
          <a:xfrm flipH="1">
            <a:off x="3927900" y="2644950"/>
            <a:ext cx="1275600" cy="117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17"/>
          <p:cNvSpPr txBox="1"/>
          <p:nvPr>
            <p:ph type="title"/>
          </p:nvPr>
        </p:nvSpPr>
        <p:spPr>
          <a:xfrm>
            <a:off x="1378050" y="2344774"/>
            <a:ext cx="6387900" cy="94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Set-Up Github</a:t>
            </a:r>
            <a:endParaRPr/>
          </a:p>
        </p:txBody>
      </p:sp>
      <p:sp>
        <p:nvSpPr>
          <p:cNvPr id="3131" name="Google Shape;3131;p117"/>
          <p:cNvSpPr txBox="1"/>
          <p:nvPr>
            <p:ph idx="2" type="title"/>
          </p:nvPr>
        </p:nvSpPr>
        <p:spPr>
          <a:xfrm>
            <a:off x="3843750" y="1322001"/>
            <a:ext cx="1456500" cy="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132" name="Google Shape;3132;p117"/>
          <p:cNvGrpSpPr/>
          <p:nvPr/>
        </p:nvGrpSpPr>
        <p:grpSpPr>
          <a:xfrm>
            <a:off x="3928443" y="2086030"/>
            <a:ext cx="1287126" cy="176025"/>
            <a:chOff x="4345425" y="2175475"/>
            <a:chExt cx="800750" cy="176025"/>
          </a:xfrm>
        </p:grpSpPr>
        <p:sp>
          <p:nvSpPr>
            <p:cNvPr id="3133" name="Google Shape;3133;p11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5" name="Google Shape;3135;p117"/>
          <p:cNvGrpSpPr/>
          <p:nvPr/>
        </p:nvGrpSpPr>
        <p:grpSpPr>
          <a:xfrm>
            <a:off x="1541738" y="3108974"/>
            <a:ext cx="6053350" cy="176025"/>
            <a:chOff x="4345425" y="2175475"/>
            <a:chExt cx="800750" cy="176025"/>
          </a:xfrm>
        </p:grpSpPr>
        <p:sp>
          <p:nvSpPr>
            <p:cNvPr id="3136" name="Google Shape;3136;p117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7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8" name="Google Shape;3138;p117"/>
          <p:cNvGrpSpPr/>
          <p:nvPr/>
        </p:nvGrpSpPr>
        <p:grpSpPr>
          <a:xfrm flipH="1" rot="372491">
            <a:off x="1097518" y="3478413"/>
            <a:ext cx="595061" cy="675849"/>
            <a:chOff x="5464100" y="4208075"/>
            <a:chExt cx="494625" cy="579650"/>
          </a:xfrm>
        </p:grpSpPr>
        <p:sp>
          <p:nvSpPr>
            <p:cNvPr id="3139" name="Google Shape;3139;p117"/>
            <p:cNvSpPr/>
            <p:nvPr/>
          </p:nvSpPr>
          <p:spPr>
            <a:xfrm>
              <a:off x="5594650" y="4504850"/>
              <a:ext cx="341250" cy="255800"/>
            </a:xfrm>
            <a:custGeom>
              <a:rect b="b" l="l" r="r" t="t"/>
              <a:pathLst>
                <a:path extrusionOk="0" h="10232" w="13650">
                  <a:moveTo>
                    <a:pt x="11619" y="0"/>
                  </a:moveTo>
                  <a:cubicBezTo>
                    <a:pt x="11538" y="0"/>
                    <a:pt x="11454" y="19"/>
                    <a:pt x="11367" y="60"/>
                  </a:cubicBezTo>
                  <a:cubicBezTo>
                    <a:pt x="10774" y="356"/>
                    <a:pt x="10157" y="653"/>
                    <a:pt x="9587" y="973"/>
                  </a:cubicBezTo>
                  <a:cubicBezTo>
                    <a:pt x="8423" y="1657"/>
                    <a:pt x="7327" y="2388"/>
                    <a:pt x="6254" y="3209"/>
                  </a:cubicBezTo>
                  <a:cubicBezTo>
                    <a:pt x="4177" y="4784"/>
                    <a:pt x="2100" y="6359"/>
                    <a:pt x="0" y="7934"/>
                  </a:cubicBezTo>
                  <a:cubicBezTo>
                    <a:pt x="584" y="8864"/>
                    <a:pt x="1080" y="10231"/>
                    <a:pt x="2001" y="10231"/>
                  </a:cubicBezTo>
                  <a:cubicBezTo>
                    <a:pt x="2232" y="10231"/>
                    <a:pt x="2491" y="10145"/>
                    <a:pt x="2785" y="9943"/>
                  </a:cubicBezTo>
                  <a:cubicBezTo>
                    <a:pt x="3972" y="9121"/>
                    <a:pt x="5159" y="8300"/>
                    <a:pt x="6323" y="7478"/>
                  </a:cubicBezTo>
                  <a:cubicBezTo>
                    <a:pt x="7281" y="6816"/>
                    <a:pt x="13650" y="2867"/>
                    <a:pt x="13011" y="1726"/>
                  </a:cubicBezTo>
                  <a:cubicBezTo>
                    <a:pt x="12806" y="1338"/>
                    <a:pt x="12310" y="0"/>
                    <a:pt x="11619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7"/>
            <p:cNvSpPr/>
            <p:nvPr/>
          </p:nvSpPr>
          <p:spPr>
            <a:xfrm>
              <a:off x="5518750" y="4363750"/>
              <a:ext cx="340700" cy="255675"/>
            </a:xfrm>
            <a:custGeom>
              <a:rect b="b" l="l" r="r" t="t"/>
              <a:pathLst>
                <a:path extrusionOk="0" h="10227" w="13628">
                  <a:moveTo>
                    <a:pt x="11606" y="0"/>
                  </a:moveTo>
                  <a:cubicBezTo>
                    <a:pt x="11522" y="0"/>
                    <a:pt x="11435" y="21"/>
                    <a:pt x="11345" y="66"/>
                  </a:cubicBezTo>
                  <a:cubicBezTo>
                    <a:pt x="10751" y="362"/>
                    <a:pt x="10158" y="659"/>
                    <a:pt x="9587" y="979"/>
                  </a:cubicBezTo>
                  <a:cubicBezTo>
                    <a:pt x="8423" y="1664"/>
                    <a:pt x="7304" y="2394"/>
                    <a:pt x="6232" y="3216"/>
                  </a:cubicBezTo>
                  <a:cubicBezTo>
                    <a:pt x="4155" y="4791"/>
                    <a:pt x="2077" y="6343"/>
                    <a:pt x="0" y="7940"/>
                  </a:cubicBezTo>
                  <a:cubicBezTo>
                    <a:pt x="563" y="8867"/>
                    <a:pt x="1054" y="10226"/>
                    <a:pt x="1967" y="10226"/>
                  </a:cubicBezTo>
                  <a:cubicBezTo>
                    <a:pt x="2201" y="10226"/>
                    <a:pt x="2464" y="10136"/>
                    <a:pt x="2762" y="9926"/>
                  </a:cubicBezTo>
                  <a:cubicBezTo>
                    <a:pt x="3949" y="9127"/>
                    <a:pt x="5136" y="8306"/>
                    <a:pt x="6323" y="7484"/>
                  </a:cubicBezTo>
                  <a:cubicBezTo>
                    <a:pt x="7282" y="6822"/>
                    <a:pt x="13627" y="2873"/>
                    <a:pt x="13011" y="1732"/>
                  </a:cubicBezTo>
                  <a:cubicBezTo>
                    <a:pt x="12787" y="1346"/>
                    <a:pt x="12292" y="0"/>
                    <a:pt x="11606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7"/>
            <p:cNvSpPr/>
            <p:nvPr/>
          </p:nvSpPr>
          <p:spPr>
            <a:xfrm>
              <a:off x="5475950" y="4235275"/>
              <a:ext cx="281925" cy="269375"/>
            </a:xfrm>
            <a:custGeom>
              <a:rect b="b" l="l" r="r" t="t"/>
              <a:pathLst>
                <a:path extrusionOk="0" h="10775" w="11277">
                  <a:moveTo>
                    <a:pt x="1210" y="1"/>
                  </a:moveTo>
                  <a:cubicBezTo>
                    <a:pt x="1233" y="23"/>
                    <a:pt x="1233" y="46"/>
                    <a:pt x="1233" y="92"/>
                  </a:cubicBezTo>
                  <a:cubicBezTo>
                    <a:pt x="1005" y="3653"/>
                    <a:pt x="503" y="7213"/>
                    <a:pt x="0" y="10774"/>
                  </a:cubicBezTo>
                  <a:cubicBezTo>
                    <a:pt x="3607" y="7989"/>
                    <a:pt x="7396" y="5456"/>
                    <a:pt x="11276" y="3082"/>
                  </a:cubicBezTo>
                  <a:cubicBezTo>
                    <a:pt x="7967" y="1918"/>
                    <a:pt x="4634" y="868"/>
                    <a:pt x="1210" y="1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7"/>
            <p:cNvSpPr/>
            <p:nvPr/>
          </p:nvSpPr>
          <p:spPr>
            <a:xfrm>
              <a:off x="5717000" y="4421125"/>
              <a:ext cx="42000" cy="94525"/>
            </a:xfrm>
            <a:custGeom>
              <a:rect b="b" l="l" r="r" t="t"/>
              <a:pathLst>
                <a:path extrusionOk="0" h="3781" w="1680">
                  <a:moveTo>
                    <a:pt x="1497" y="0"/>
                  </a:moveTo>
                  <a:cubicBezTo>
                    <a:pt x="1449" y="0"/>
                    <a:pt x="1398" y="23"/>
                    <a:pt x="1360" y="76"/>
                  </a:cubicBezTo>
                  <a:cubicBezTo>
                    <a:pt x="676" y="1103"/>
                    <a:pt x="265" y="2404"/>
                    <a:pt x="14" y="3614"/>
                  </a:cubicBezTo>
                  <a:cubicBezTo>
                    <a:pt x="0" y="3720"/>
                    <a:pt x="80" y="3780"/>
                    <a:pt x="162" y="3780"/>
                  </a:cubicBezTo>
                  <a:cubicBezTo>
                    <a:pt x="221" y="3780"/>
                    <a:pt x="282" y="3749"/>
                    <a:pt x="310" y="3683"/>
                  </a:cubicBezTo>
                  <a:cubicBezTo>
                    <a:pt x="698" y="2496"/>
                    <a:pt x="1201" y="1377"/>
                    <a:pt x="1634" y="213"/>
                  </a:cubicBezTo>
                  <a:cubicBezTo>
                    <a:pt x="1680" y="91"/>
                    <a:pt x="1594" y="0"/>
                    <a:pt x="1497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7"/>
            <p:cNvSpPr/>
            <p:nvPr/>
          </p:nvSpPr>
          <p:spPr>
            <a:xfrm>
              <a:off x="5750000" y="4392700"/>
              <a:ext cx="46925" cy="98950"/>
            </a:xfrm>
            <a:custGeom>
              <a:rect b="b" l="l" r="r" t="t"/>
              <a:pathLst>
                <a:path extrusionOk="0" h="3958" w="1877">
                  <a:moveTo>
                    <a:pt x="1669" y="1"/>
                  </a:moveTo>
                  <a:cubicBezTo>
                    <a:pt x="1627" y="1"/>
                    <a:pt x="1584" y="22"/>
                    <a:pt x="1547" y="72"/>
                  </a:cubicBezTo>
                  <a:cubicBezTo>
                    <a:pt x="771" y="1122"/>
                    <a:pt x="360" y="2446"/>
                    <a:pt x="40" y="3701"/>
                  </a:cubicBezTo>
                  <a:cubicBezTo>
                    <a:pt x="0" y="3860"/>
                    <a:pt x="130" y="3958"/>
                    <a:pt x="259" y="3958"/>
                  </a:cubicBezTo>
                  <a:cubicBezTo>
                    <a:pt x="353" y="3958"/>
                    <a:pt x="445" y="3907"/>
                    <a:pt x="474" y="3792"/>
                  </a:cubicBezTo>
                  <a:cubicBezTo>
                    <a:pt x="816" y="2560"/>
                    <a:pt x="1410" y="1464"/>
                    <a:pt x="1843" y="277"/>
                  </a:cubicBezTo>
                  <a:cubicBezTo>
                    <a:pt x="1877" y="145"/>
                    <a:pt x="1778" y="1"/>
                    <a:pt x="1669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7"/>
            <p:cNvSpPr/>
            <p:nvPr/>
          </p:nvSpPr>
          <p:spPr>
            <a:xfrm>
              <a:off x="5795175" y="4403700"/>
              <a:ext cx="30450" cy="52625"/>
            </a:xfrm>
            <a:custGeom>
              <a:rect b="b" l="l" r="r" t="t"/>
              <a:pathLst>
                <a:path extrusionOk="0" h="2105" w="1218">
                  <a:moveTo>
                    <a:pt x="977" y="1"/>
                  </a:moveTo>
                  <a:cubicBezTo>
                    <a:pt x="935" y="1"/>
                    <a:pt x="893" y="14"/>
                    <a:pt x="858" y="43"/>
                  </a:cubicBezTo>
                  <a:cubicBezTo>
                    <a:pt x="356" y="522"/>
                    <a:pt x="105" y="1138"/>
                    <a:pt x="14" y="1800"/>
                  </a:cubicBezTo>
                  <a:cubicBezTo>
                    <a:pt x="0" y="1988"/>
                    <a:pt x="160" y="2104"/>
                    <a:pt x="303" y="2104"/>
                  </a:cubicBezTo>
                  <a:cubicBezTo>
                    <a:pt x="404" y="2104"/>
                    <a:pt x="497" y="2046"/>
                    <a:pt x="516" y="1914"/>
                  </a:cubicBezTo>
                  <a:cubicBezTo>
                    <a:pt x="607" y="1321"/>
                    <a:pt x="835" y="773"/>
                    <a:pt x="1132" y="248"/>
                  </a:cubicBezTo>
                  <a:cubicBezTo>
                    <a:pt x="1217" y="112"/>
                    <a:pt x="1099" y="1"/>
                    <a:pt x="97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7"/>
            <p:cNvSpPr/>
            <p:nvPr/>
          </p:nvSpPr>
          <p:spPr>
            <a:xfrm>
              <a:off x="5783525" y="4580275"/>
              <a:ext cx="38225" cy="81675"/>
            </a:xfrm>
            <a:custGeom>
              <a:rect b="b" l="l" r="r" t="t"/>
              <a:pathLst>
                <a:path extrusionOk="0" h="3267" w="1529">
                  <a:moveTo>
                    <a:pt x="1258" y="1"/>
                  </a:moveTo>
                  <a:cubicBezTo>
                    <a:pt x="1191" y="1"/>
                    <a:pt x="1127" y="31"/>
                    <a:pt x="1096" y="101"/>
                  </a:cubicBezTo>
                  <a:cubicBezTo>
                    <a:pt x="845" y="649"/>
                    <a:pt x="617" y="1197"/>
                    <a:pt x="411" y="1745"/>
                  </a:cubicBezTo>
                  <a:cubicBezTo>
                    <a:pt x="251" y="2201"/>
                    <a:pt x="0" y="2680"/>
                    <a:pt x="23" y="3160"/>
                  </a:cubicBezTo>
                  <a:cubicBezTo>
                    <a:pt x="23" y="3231"/>
                    <a:pt x="77" y="3267"/>
                    <a:pt x="133" y="3267"/>
                  </a:cubicBezTo>
                  <a:cubicBezTo>
                    <a:pt x="168" y="3267"/>
                    <a:pt x="203" y="3254"/>
                    <a:pt x="229" y="3228"/>
                  </a:cubicBezTo>
                  <a:cubicBezTo>
                    <a:pt x="594" y="2863"/>
                    <a:pt x="754" y="2270"/>
                    <a:pt x="936" y="1790"/>
                  </a:cubicBezTo>
                  <a:cubicBezTo>
                    <a:pt x="1142" y="1288"/>
                    <a:pt x="1324" y="763"/>
                    <a:pt x="1484" y="261"/>
                  </a:cubicBezTo>
                  <a:cubicBezTo>
                    <a:pt x="1529" y="111"/>
                    <a:pt x="1387" y="1"/>
                    <a:pt x="125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7"/>
            <p:cNvSpPr/>
            <p:nvPr/>
          </p:nvSpPr>
          <p:spPr>
            <a:xfrm>
              <a:off x="5824600" y="4544075"/>
              <a:ext cx="49675" cy="96575"/>
            </a:xfrm>
            <a:custGeom>
              <a:rect b="b" l="l" r="r" t="t"/>
              <a:pathLst>
                <a:path extrusionOk="0" h="3863" w="1987">
                  <a:moveTo>
                    <a:pt x="1601" y="1"/>
                  </a:moveTo>
                  <a:cubicBezTo>
                    <a:pt x="1166" y="1"/>
                    <a:pt x="939" y="623"/>
                    <a:pt x="800" y="1001"/>
                  </a:cubicBezTo>
                  <a:cubicBezTo>
                    <a:pt x="457" y="1846"/>
                    <a:pt x="115" y="2759"/>
                    <a:pt x="1" y="3672"/>
                  </a:cubicBezTo>
                  <a:cubicBezTo>
                    <a:pt x="1" y="3777"/>
                    <a:pt x="100" y="3863"/>
                    <a:pt x="188" y="3863"/>
                  </a:cubicBezTo>
                  <a:cubicBezTo>
                    <a:pt x="233" y="3863"/>
                    <a:pt x="274" y="3840"/>
                    <a:pt x="297" y="3786"/>
                  </a:cubicBezTo>
                  <a:cubicBezTo>
                    <a:pt x="526" y="3215"/>
                    <a:pt x="708" y="2645"/>
                    <a:pt x="914" y="2074"/>
                  </a:cubicBezTo>
                  <a:cubicBezTo>
                    <a:pt x="1028" y="1823"/>
                    <a:pt x="1439" y="385"/>
                    <a:pt x="1735" y="362"/>
                  </a:cubicBezTo>
                  <a:cubicBezTo>
                    <a:pt x="1918" y="362"/>
                    <a:pt x="1987" y="111"/>
                    <a:pt x="1804" y="43"/>
                  </a:cubicBezTo>
                  <a:cubicBezTo>
                    <a:pt x="1731" y="14"/>
                    <a:pt x="1664" y="1"/>
                    <a:pt x="1601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7"/>
            <p:cNvSpPr/>
            <p:nvPr/>
          </p:nvSpPr>
          <p:spPr>
            <a:xfrm>
              <a:off x="5876375" y="4540750"/>
              <a:ext cx="23725" cy="54675"/>
            </a:xfrm>
            <a:custGeom>
              <a:rect b="b" l="l" r="r" t="t"/>
              <a:pathLst>
                <a:path extrusionOk="0" h="2187" w="949">
                  <a:moveTo>
                    <a:pt x="772" y="1"/>
                  </a:moveTo>
                  <a:cubicBezTo>
                    <a:pt x="721" y="1"/>
                    <a:pt x="671" y="26"/>
                    <a:pt x="646" y="84"/>
                  </a:cubicBezTo>
                  <a:cubicBezTo>
                    <a:pt x="372" y="701"/>
                    <a:pt x="167" y="1317"/>
                    <a:pt x="30" y="2002"/>
                  </a:cubicBezTo>
                  <a:cubicBezTo>
                    <a:pt x="1" y="2103"/>
                    <a:pt x="101" y="2187"/>
                    <a:pt x="195" y="2187"/>
                  </a:cubicBezTo>
                  <a:cubicBezTo>
                    <a:pt x="249" y="2187"/>
                    <a:pt x="302" y="2159"/>
                    <a:pt x="326" y="2093"/>
                  </a:cubicBezTo>
                  <a:cubicBezTo>
                    <a:pt x="577" y="1477"/>
                    <a:pt x="783" y="838"/>
                    <a:pt x="920" y="176"/>
                  </a:cubicBezTo>
                  <a:cubicBezTo>
                    <a:pt x="949" y="75"/>
                    <a:pt x="859" y="1"/>
                    <a:pt x="772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7"/>
            <p:cNvSpPr/>
            <p:nvPr/>
          </p:nvSpPr>
          <p:spPr>
            <a:xfrm>
              <a:off x="5464100" y="4208075"/>
              <a:ext cx="334850" cy="317675"/>
            </a:xfrm>
            <a:custGeom>
              <a:rect b="b" l="l" r="r" t="t"/>
              <a:pathLst>
                <a:path extrusionOk="0" h="12707" w="13394">
                  <a:moveTo>
                    <a:pt x="2027" y="792"/>
                  </a:moveTo>
                  <a:cubicBezTo>
                    <a:pt x="5450" y="1682"/>
                    <a:pt x="8783" y="2732"/>
                    <a:pt x="12115" y="3896"/>
                  </a:cubicBezTo>
                  <a:cubicBezTo>
                    <a:pt x="8212" y="6270"/>
                    <a:pt x="4423" y="8804"/>
                    <a:pt x="817" y="11588"/>
                  </a:cubicBezTo>
                  <a:cubicBezTo>
                    <a:pt x="1319" y="8027"/>
                    <a:pt x="1821" y="4467"/>
                    <a:pt x="2049" y="906"/>
                  </a:cubicBezTo>
                  <a:cubicBezTo>
                    <a:pt x="2049" y="860"/>
                    <a:pt x="2049" y="838"/>
                    <a:pt x="2027" y="792"/>
                  </a:cubicBezTo>
                  <a:close/>
                  <a:moveTo>
                    <a:pt x="1919" y="0"/>
                  </a:moveTo>
                  <a:cubicBezTo>
                    <a:pt x="1586" y="0"/>
                    <a:pt x="1459" y="471"/>
                    <a:pt x="1707" y="678"/>
                  </a:cubicBezTo>
                  <a:cubicBezTo>
                    <a:pt x="1616" y="701"/>
                    <a:pt x="1547" y="769"/>
                    <a:pt x="1547" y="860"/>
                  </a:cubicBezTo>
                  <a:cubicBezTo>
                    <a:pt x="954" y="4649"/>
                    <a:pt x="566" y="8484"/>
                    <a:pt x="18" y="12273"/>
                  </a:cubicBezTo>
                  <a:cubicBezTo>
                    <a:pt x="0" y="12483"/>
                    <a:pt x="158" y="12707"/>
                    <a:pt x="355" y="12707"/>
                  </a:cubicBezTo>
                  <a:cubicBezTo>
                    <a:pt x="415" y="12707"/>
                    <a:pt x="479" y="12686"/>
                    <a:pt x="543" y="12638"/>
                  </a:cubicBezTo>
                  <a:cubicBezTo>
                    <a:pt x="4560" y="9534"/>
                    <a:pt x="8760" y="6658"/>
                    <a:pt x="13165" y="4124"/>
                  </a:cubicBezTo>
                  <a:cubicBezTo>
                    <a:pt x="13371" y="3987"/>
                    <a:pt x="13394" y="3577"/>
                    <a:pt x="13120" y="3485"/>
                  </a:cubicBezTo>
                  <a:cubicBezTo>
                    <a:pt x="9490" y="2139"/>
                    <a:pt x="5770" y="997"/>
                    <a:pt x="2027" y="16"/>
                  </a:cubicBezTo>
                  <a:cubicBezTo>
                    <a:pt x="1989" y="5"/>
                    <a:pt x="1953" y="0"/>
                    <a:pt x="1919" y="0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7"/>
            <p:cNvSpPr/>
            <p:nvPr/>
          </p:nvSpPr>
          <p:spPr>
            <a:xfrm>
              <a:off x="5495775" y="4342975"/>
              <a:ext cx="376800" cy="309500"/>
            </a:xfrm>
            <a:custGeom>
              <a:rect b="b" l="l" r="r" t="t"/>
              <a:pathLst>
                <a:path extrusionOk="0" h="12380" w="15072">
                  <a:moveTo>
                    <a:pt x="12525" y="1060"/>
                  </a:moveTo>
                  <a:cubicBezTo>
                    <a:pt x="13211" y="1060"/>
                    <a:pt x="13706" y="2403"/>
                    <a:pt x="13930" y="2768"/>
                  </a:cubicBezTo>
                  <a:cubicBezTo>
                    <a:pt x="14546" y="3933"/>
                    <a:pt x="8201" y="7858"/>
                    <a:pt x="7242" y="8520"/>
                  </a:cubicBezTo>
                  <a:cubicBezTo>
                    <a:pt x="6055" y="9342"/>
                    <a:pt x="4868" y="10164"/>
                    <a:pt x="3681" y="10986"/>
                  </a:cubicBezTo>
                  <a:cubicBezTo>
                    <a:pt x="3388" y="11187"/>
                    <a:pt x="3129" y="11274"/>
                    <a:pt x="2897" y="11274"/>
                  </a:cubicBezTo>
                  <a:cubicBezTo>
                    <a:pt x="1977" y="11274"/>
                    <a:pt x="1485" y="9907"/>
                    <a:pt x="919" y="8977"/>
                  </a:cubicBezTo>
                  <a:cubicBezTo>
                    <a:pt x="2996" y="7402"/>
                    <a:pt x="5074" y="5827"/>
                    <a:pt x="7151" y="4252"/>
                  </a:cubicBezTo>
                  <a:cubicBezTo>
                    <a:pt x="8223" y="3453"/>
                    <a:pt x="9342" y="2700"/>
                    <a:pt x="10483" y="2038"/>
                  </a:cubicBezTo>
                  <a:cubicBezTo>
                    <a:pt x="11077" y="1696"/>
                    <a:pt x="11670" y="1399"/>
                    <a:pt x="12264" y="1125"/>
                  </a:cubicBezTo>
                  <a:cubicBezTo>
                    <a:pt x="12354" y="1080"/>
                    <a:pt x="12441" y="1060"/>
                    <a:pt x="12525" y="1060"/>
                  </a:cubicBezTo>
                  <a:close/>
                  <a:moveTo>
                    <a:pt x="12828" y="1"/>
                  </a:moveTo>
                  <a:cubicBezTo>
                    <a:pt x="11774" y="1"/>
                    <a:pt x="10261" y="1278"/>
                    <a:pt x="9525" y="1741"/>
                  </a:cubicBezTo>
                  <a:cubicBezTo>
                    <a:pt x="6215" y="3818"/>
                    <a:pt x="3248" y="6512"/>
                    <a:pt x="189" y="8908"/>
                  </a:cubicBezTo>
                  <a:cubicBezTo>
                    <a:pt x="1" y="9059"/>
                    <a:pt x="139" y="9365"/>
                    <a:pt x="334" y="9365"/>
                  </a:cubicBezTo>
                  <a:cubicBezTo>
                    <a:pt x="375" y="9365"/>
                    <a:pt x="419" y="9351"/>
                    <a:pt x="463" y="9319"/>
                  </a:cubicBezTo>
                  <a:cubicBezTo>
                    <a:pt x="486" y="9296"/>
                    <a:pt x="509" y="9274"/>
                    <a:pt x="531" y="9251"/>
                  </a:cubicBezTo>
                  <a:cubicBezTo>
                    <a:pt x="1125" y="10278"/>
                    <a:pt x="1741" y="11282"/>
                    <a:pt x="2426" y="12241"/>
                  </a:cubicBezTo>
                  <a:cubicBezTo>
                    <a:pt x="2485" y="12329"/>
                    <a:pt x="2582" y="12380"/>
                    <a:pt x="2680" y="12380"/>
                  </a:cubicBezTo>
                  <a:cubicBezTo>
                    <a:pt x="2734" y="12380"/>
                    <a:pt x="2788" y="12365"/>
                    <a:pt x="2837" y="12332"/>
                  </a:cubicBezTo>
                  <a:cubicBezTo>
                    <a:pt x="6991" y="9662"/>
                    <a:pt x="11396" y="6968"/>
                    <a:pt x="14934" y="3453"/>
                  </a:cubicBezTo>
                  <a:cubicBezTo>
                    <a:pt x="15071" y="3316"/>
                    <a:pt x="15048" y="3111"/>
                    <a:pt x="14957" y="2951"/>
                  </a:cubicBezTo>
                  <a:cubicBezTo>
                    <a:pt x="14592" y="2266"/>
                    <a:pt x="13930" y="212"/>
                    <a:pt x="13085" y="29"/>
                  </a:cubicBezTo>
                  <a:cubicBezTo>
                    <a:pt x="13003" y="10"/>
                    <a:pt x="12917" y="1"/>
                    <a:pt x="12828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7"/>
            <p:cNvSpPr/>
            <p:nvPr/>
          </p:nvSpPr>
          <p:spPr>
            <a:xfrm>
              <a:off x="5582050" y="4477650"/>
              <a:ext cx="376675" cy="310075"/>
            </a:xfrm>
            <a:custGeom>
              <a:rect b="b" l="l" r="r" t="t"/>
              <a:pathLst>
                <a:path extrusionOk="0" h="12403" w="15067">
                  <a:moveTo>
                    <a:pt x="12512" y="1065"/>
                  </a:moveTo>
                  <a:cubicBezTo>
                    <a:pt x="13207" y="1065"/>
                    <a:pt x="13721" y="2403"/>
                    <a:pt x="13925" y="2791"/>
                  </a:cubicBezTo>
                  <a:cubicBezTo>
                    <a:pt x="14542" y="3932"/>
                    <a:pt x="8196" y="7881"/>
                    <a:pt x="7238" y="8543"/>
                  </a:cubicBezTo>
                  <a:cubicBezTo>
                    <a:pt x="6051" y="9365"/>
                    <a:pt x="4864" y="10186"/>
                    <a:pt x="3677" y="11008"/>
                  </a:cubicBezTo>
                  <a:cubicBezTo>
                    <a:pt x="3383" y="11210"/>
                    <a:pt x="3124" y="11297"/>
                    <a:pt x="2893" y="11297"/>
                  </a:cubicBezTo>
                  <a:cubicBezTo>
                    <a:pt x="1973" y="11297"/>
                    <a:pt x="1480" y="9930"/>
                    <a:pt x="915" y="8999"/>
                  </a:cubicBezTo>
                  <a:cubicBezTo>
                    <a:pt x="2992" y="7425"/>
                    <a:pt x="5069" y="5850"/>
                    <a:pt x="7169" y="4275"/>
                  </a:cubicBezTo>
                  <a:cubicBezTo>
                    <a:pt x="8219" y="3453"/>
                    <a:pt x="9338" y="2723"/>
                    <a:pt x="10502" y="2038"/>
                  </a:cubicBezTo>
                  <a:cubicBezTo>
                    <a:pt x="11072" y="1718"/>
                    <a:pt x="11666" y="1422"/>
                    <a:pt x="12259" y="1125"/>
                  </a:cubicBezTo>
                  <a:cubicBezTo>
                    <a:pt x="12346" y="1084"/>
                    <a:pt x="12430" y="1065"/>
                    <a:pt x="12512" y="1065"/>
                  </a:cubicBezTo>
                  <a:close/>
                  <a:moveTo>
                    <a:pt x="12827" y="1"/>
                  </a:moveTo>
                  <a:cubicBezTo>
                    <a:pt x="11773" y="1"/>
                    <a:pt x="10258" y="1300"/>
                    <a:pt x="9520" y="1764"/>
                  </a:cubicBezTo>
                  <a:cubicBezTo>
                    <a:pt x="6233" y="3841"/>
                    <a:pt x="3266" y="6512"/>
                    <a:pt x="207" y="8931"/>
                  </a:cubicBezTo>
                  <a:cubicBezTo>
                    <a:pt x="0" y="9082"/>
                    <a:pt x="135" y="9388"/>
                    <a:pt x="329" y="9388"/>
                  </a:cubicBezTo>
                  <a:cubicBezTo>
                    <a:pt x="371" y="9388"/>
                    <a:pt x="415" y="9374"/>
                    <a:pt x="459" y="9342"/>
                  </a:cubicBezTo>
                  <a:cubicBezTo>
                    <a:pt x="481" y="9319"/>
                    <a:pt x="504" y="9296"/>
                    <a:pt x="550" y="9273"/>
                  </a:cubicBezTo>
                  <a:cubicBezTo>
                    <a:pt x="1120" y="10301"/>
                    <a:pt x="1737" y="11282"/>
                    <a:pt x="2421" y="12263"/>
                  </a:cubicBezTo>
                  <a:cubicBezTo>
                    <a:pt x="2480" y="12352"/>
                    <a:pt x="2577" y="12402"/>
                    <a:pt x="2676" y="12402"/>
                  </a:cubicBezTo>
                  <a:cubicBezTo>
                    <a:pt x="2730" y="12402"/>
                    <a:pt x="2784" y="12387"/>
                    <a:pt x="2832" y="12355"/>
                  </a:cubicBezTo>
                  <a:cubicBezTo>
                    <a:pt x="7009" y="9661"/>
                    <a:pt x="11392" y="6968"/>
                    <a:pt x="14930" y="3476"/>
                  </a:cubicBezTo>
                  <a:cubicBezTo>
                    <a:pt x="15067" y="3339"/>
                    <a:pt x="15067" y="3111"/>
                    <a:pt x="14975" y="2951"/>
                  </a:cubicBezTo>
                  <a:cubicBezTo>
                    <a:pt x="14587" y="2289"/>
                    <a:pt x="13925" y="235"/>
                    <a:pt x="13081" y="29"/>
                  </a:cubicBezTo>
                  <a:cubicBezTo>
                    <a:pt x="13000" y="10"/>
                    <a:pt x="12915" y="1"/>
                    <a:pt x="12827" y="1"/>
                  </a:cubicBezTo>
                  <a:close/>
                </a:path>
              </a:pathLst>
            </a:custGeom>
            <a:solidFill>
              <a:srgbClr val="212A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1" name="Google Shape;3151;p117"/>
          <p:cNvGrpSpPr/>
          <p:nvPr/>
        </p:nvGrpSpPr>
        <p:grpSpPr>
          <a:xfrm rot="9456294">
            <a:off x="6849678" y="3273665"/>
            <a:ext cx="2306042" cy="512923"/>
            <a:chOff x="7051300" y="3461525"/>
            <a:chExt cx="2305989" cy="512912"/>
          </a:xfrm>
        </p:grpSpPr>
        <p:sp>
          <p:nvSpPr>
            <p:cNvPr id="3152" name="Google Shape;3152;p117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7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7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7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7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7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7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7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7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7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7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7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7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7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7"/>
            <p:cNvSpPr/>
            <p:nvPr/>
          </p:nvSpPr>
          <p:spPr>
            <a:xfrm>
              <a:off x="8276797" y="3673322"/>
              <a:ext cx="127207" cy="161161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7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7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7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0" name="Google Shape;3170;p117"/>
          <p:cNvGrpSpPr/>
          <p:nvPr/>
        </p:nvGrpSpPr>
        <p:grpSpPr>
          <a:xfrm rot="854098">
            <a:off x="7782856" y="510397"/>
            <a:ext cx="639528" cy="438002"/>
            <a:chOff x="5501450" y="2545600"/>
            <a:chExt cx="639525" cy="438000"/>
          </a:xfrm>
        </p:grpSpPr>
        <p:sp>
          <p:nvSpPr>
            <p:cNvPr id="3171" name="Google Shape;3171;p117"/>
            <p:cNvSpPr/>
            <p:nvPr/>
          </p:nvSpPr>
          <p:spPr>
            <a:xfrm>
              <a:off x="5501450" y="2545600"/>
              <a:ext cx="639525" cy="438000"/>
            </a:xfrm>
            <a:custGeom>
              <a:rect b="b" l="l" r="r" t="t"/>
              <a:pathLst>
                <a:path extrusionOk="0" h="17520" w="25581">
                  <a:moveTo>
                    <a:pt x="2054" y="916"/>
                  </a:moveTo>
                  <a:cubicBezTo>
                    <a:pt x="4249" y="1273"/>
                    <a:pt x="6534" y="1376"/>
                    <a:pt x="8837" y="1376"/>
                  </a:cubicBezTo>
                  <a:cubicBezTo>
                    <a:pt x="11993" y="1376"/>
                    <a:pt x="15185" y="1183"/>
                    <a:pt x="18229" y="1183"/>
                  </a:cubicBezTo>
                  <a:cubicBezTo>
                    <a:pt x="18767" y="1183"/>
                    <a:pt x="19366" y="1142"/>
                    <a:pt x="19969" y="1142"/>
                  </a:cubicBezTo>
                  <a:cubicBezTo>
                    <a:pt x="21476" y="1142"/>
                    <a:pt x="23008" y="1398"/>
                    <a:pt x="23668" y="3189"/>
                  </a:cubicBezTo>
                  <a:cubicBezTo>
                    <a:pt x="24139" y="4443"/>
                    <a:pt x="23998" y="6292"/>
                    <a:pt x="24045" y="7625"/>
                  </a:cubicBezTo>
                  <a:cubicBezTo>
                    <a:pt x="24154" y="10242"/>
                    <a:pt x="24076" y="12876"/>
                    <a:pt x="23904" y="15493"/>
                  </a:cubicBezTo>
                  <a:cubicBezTo>
                    <a:pt x="19549" y="16044"/>
                    <a:pt x="15184" y="16308"/>
                    <a:pt x="10802" y="16308"/>
                  </a:cubicBezTo>
                  <a:cubicBezTo>
                    <a:pt x="9570" y="16308"/>
                    <a:pt x="8336" y="16287"/>
                    <a:pt x="7101" y="16246"/>
                  </a:cubicBezTo>
                  <a:cubicBezTo>
                    <a:pt x="5141" y="16167"/>
                    <a:pt x="2398" y="16543"/>
                    <a:pt x="1505" y="14036"/>
                  </a:cubicBezTo>
                  <a:cubicBezTo>
                    <a:pt x="1066" y="12782"/>
                    <a:pt x="1270" y="10916"/>
                    <a:pt x="1207" y="9600"/>
                  </a:cubicBezTo>
                  <a:cubicBezTo>
                    <a:pt x="1160" y="8659"/>
                    <a:pt x="235" y="1700"/>
                    <a:pt x="2054" y="916"/>
                  </a:cubicBezTo>
                  <a:close/>
                  <a:moveTo>
                    <a:pt x="1928" y="0"/>
                  </a:moveTo>
                  <a:cubicBezTo>
                    <a:pt x="478" y="0"/>
                    <a:pt x="29" y="2119"/>
                    <a:pt x="16" y="3518"/>
                  </a:cubicBezTo>
                  <a:cubicBezTo>
                    <a:pt x="0" y="5869"/>
                    <a:pt x="204" y="8252"/>
                    <a:pt x="282" y="10603"/>
                  </a:cubicBezTo>
                  <a:cubicBezTo>
                    <a:pt x="345" y="12139"/>
                    <a:pt x="157" y="14098"/>
                    <a:pt x="1003" y="15462"/>
                  </a:cubicBezTo>
                  <a:cubicBezTo>
                    <a:pt x="2119" y="17247"/>
                    <a:pt x="4806" y="17520"/>
                    <a:pt x="7212" y="17520"/>
                  </a:cubicBezTo>
                  <a:cubicBezTo>
                    <a:pt x="8268" y="17520"/>
                    <a:pt x="9269" y="17467"/>
                    <a:pt x="10061" y="17467"/>
                  </a:cubicBezTo>
                  <a:cubicBezTo>
                    <a:pt x="10126" y="17467"/>
                    <a:pt x="10189" y="17468"/>
                    <a:pt x="10251" y="17468"/>
                  </a:cubicBezTo>
                  <a:cubicBezTo>
                    <a:pt x="10550" y="17471"/>
                    <a:pt x="10848" y="17473"/>
                    <a:pt x="11146" y="17473"/>
                  </a:cubicBezTo>
                  <a:cubicBezTo>
                    <a:pt x="15785" y="17473"/>
                    <a:pt x="20422" y="17132"/>
                    <a:pt x="25016" y="16528"/>
                  </a:cubicBezTo>
                  <a:cubicBezTo>
                    <a:pt x="25581" y="16449"/>
                    <a:pt x="25549" y="15791"/>
                    <a:pt x="25189" y="15509"/>
                  </a:cubicBezTo>
                  <a:cubicBezTo>
                    <a:pt x="25440" y="11857"/>
                    <a:pt x="25534" y="8126"/>
                    <a:pt x="25110" y="4490"/>
                  </a:cubicBezTo>
                  <a:cubicBezTo>
                    <a:pt x="24907" y="2766"/>
                    <a:pt x="24515" y="995"/>
                    <a:pt x="22728" y="305"/>
                  </a:cubicBezTo>
                  <a:cubicBezTo>
                    <a:pt x="22098" y="64"/>
                    <a:pt x="21403" y="15"/>
                    <a:pt x="20716" y="15"/>
                  </a:cubicBezTo>
                  <a:cubicBezTo>
                    <a:pt x="20240" y="15"/>
                    <a:pt x="19769" y="38"/>
                    <a:pt x="19327" y="38"/>
                  </a:cubicBezTo>
                  <a:cubicBezTo>
                    <a:pt x="17132" y="38"/>
                    <a:pt x="14954" y="70"/>
                    <a:pt x="12759" y="70"/>
                  </a:cubicBezTo>
                  <a:cubicBezTo>
                    <a:pt x="12545" y="72"/>
                    <a:pt x="12330" y="73"/>
                    <a:pt x="12115" y="73"/>
                  </a:cubicBezTo>
                  <a:cubicBezTo>
                    <a:pt x="10641" y="73"/>
                    <a:pt x="9140" y="30"/>
                    <a:pt x="7640" y="30"/>
                  </a:cubicBezTo>
                  <a:cubicBezTo>
                    <a:pt x="6052" y="30"/>
                    <a:pt x="4466" y="78"/>
                    <a:pt x="2916" y="274"/>
                  </a:cubicBezTo>
                  <a:cubicBezTo>
                    <a:pt x="2544" y="84"/>
                    <a:pt x="2216" y="0"/>
                    <a:pt x="1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7"/>
            <p:cNvSpPr/>
            <p:nvPr/>
          </p:nvSpPr>
          <p:spPr>
            <a:xfrm>
              <a:off x="5714775" y="2654925"/>
              <a:ext cx="280075" cy="257600"/>
            </a:xfrm>
            <a:custGeom>
              <a:rect b="b" l="l" r="r" t="t"/>
              <a:pathLst>
                <a:path extrusionOk="0" h="10304" w="11203">
                  <a:moveTo>
                    <a:pt x="652" y="289"/>
                  </a:moveTo>
                  <a:cubicBezTo>
                    <a:pt x="809" y="415"/>
                    <a:pt x="966" y="540"/>
                    <a:pt x="1138" y="650"/>
                  </a:cubicBezTo>
                  <a:cubicBezTo>
                    <a:pt x="1076" y="697"/>
                    <a:pt x="1044" y="775"/>
                    <a:pt x="1029" y="854"/>
                  </a:cubicBezTo>
                  <a:cubicBezTo>
                    <a:pt x="1029" y="1042"/>
                    <a:pt x="1044" y="1214"/>
                    <a:pt x="1044" y="1387"/>
                  </a:cubicBezTo>
                  <a:cubicBezTo>
                    <a:pt x="919" y="1449"/>
                    <a:pt x="825" y="1543"/>
                    <a:pt x="778" y="1669"/>
                  </a:cubicBezTo>
                  <a:cubicBezTo>
                    <a:pt x="746" y="1214"/>
                    <a:pt x="699" y="760"/>
                    <a:pt x="652" y="305"/>
                  </a:cubicBezTo>
                  <a:cubicBezTo>
                    <a:pt x="652" y="305"/>
                    <a:pt x="652" y="289"/>
                    <a:pt x="652" y="289"/>
                  </a:cubicBezTo>
                  <a:close/>
                  <a:moveTo>
                    <a:pt x="5778" y="4208"/>
                  </a:moveTo>
                  <a:lnTo>
                    <a:pt x="5778" y="4208"/>
                  </a:lnTo>
                  <a:cubicBezTo>
                    <a:pt x="6217" y="4333"/>
                    <a:pt x="6671" y="4443"/>
                    <a:pt x="7126" y="4521"/>
                  </a:cubicBezTo>
                  <a:cubicBezTo>
                    <a:pt x="7142" y="4537"/>
                    <a:pt x="7142" y="4537"/>
                    <a:pt x="7157" y="4553"/>
                  </a:cubicBezTo>
                  <a:cubicBezTo>
                    <a:pt x="6844" y="4725"/>
                    <a:pt x="6530" y="4913"/>
                    <a:pt x="6232" y="5101"/>
                  </a:cubicBezTo>
                  <a:cubicBezTo>
                    <a:pt x="6138" y="4804"/>
                    <a:pt x="5966" y="4490"/>
                    <a:pt x="5778" y="4208"/>
                  </a:cubicBezTo>
                  <a:close/>
                  <a:moveTo>
                    <a:pt x="840" y="2296"/>
                  </a:moveTo>
                  <a:lnTo>
                    <a:pt x="840" y="2296"/>
                  </a:lnTo>
                  <a:cubicBezTo>
                    <a:pt x="919" y="2672"/>
                    <a:pt x="1013" y="3032"/>
                    <a:pt x="1076" y="3393"/>
                  </a:cubicBezTo>
                  <a:cubicBezTo>
                    <a:pt x="1123" y="4694"/>
                    <a:pt x="1201" y="5995"/>
                    <a:pt x="1264" y="7280"/>
                  </a:cubicBezTo>
                  <a:cubicBezTo>
                    <a:pt x="1279" y="7500"/>
                    <a:pt x="1436" y="7641"/>
                    <a:pt x="1609" y="7688"/>
                  </a:cubicBezTo>
                  <a:cubicBezTo>
                    <a:pt x="1624" y="7923"/>
                    <a:pt x="1656" y="8142"/>
                    <a:pt x="1671" y="8377"/>
                  </a:cubicBezTo>
                  <a:cubicBezTo>
                    <a:pt x="1671" y="8503"/>
                    <a:pt x="1734" y="8612"/>
                    <a:pt x="1812" y="8706"/>
                  </a:cubicBezTo>
                  <a:cubicBezTo>
                    <a:pt x="1781" y="8753"/>
                    <a:pt x="1765" y="8801"/>
                    <a:pt x="1734" y="8848"/>
                  </a:cubicBezTo>
                  <a:cubicBezTo>
                    <a:pt x="1718" y="8910"/>
                    <a:pt x="1718" y="8957"/>
                    <a:pt x="1703" y="9004"/>
                  </a:cubicBezTo>
                  <a:cubicBezTo>
                    <a:pt x="1577" y="9130"/>
                    <a:pt x="1436" y="9239"/>
                    <a:pt x="1295" y="9365"/>
                  </a:cubicBezTo>
                  <a:cubicBezTo>
                    <a:pt x="1154" y="7014"/>
                    <a:pt x="1029" y="4647"/>
                    <a:pt x="840" y="2296"/>
                  </a:cubicBezTo>
                  <a:close/>
                  <a:moveTo>
                    <a:pt x="299" y="0"/>
                  </a:moveTo>
                  <a:cubicBezTo>
                    <a:pt x="146" y="0"/>
                    <a:pt x="0" y="102"/>
                    <a:pt x="10" y="305"/>
                  </a:cubicBezTo>
                  <a:cubicBezTo>
                    <a:pt x="88" y="3440"/>
                    <a:pt x="355" y="6575"/>
                    <a:pt x="574" y="9710"/>
                  </a:cubicBezTo>
                  <a:cubicBezTo>
                    <a:pt x="590" y="9866"/>
                    <a:pt x="684" y="9976"/>
                    <a:pt x="793" y="10023"/>
                  </a:cubicBezTo>
                  <a:cubicBezTo>
                    <a:pt x="841" y="10176"/>
                    <a:pt x="985" y="10303"/>
                    <a:pt x="1148" y="10303"/>
                  </a:cubicBezTo>
                  <a:cubicBezTo>
                    <a:pt x="1201" y="10303"/>
                    <a:pt x="1256" y="10289"/>
                    <a:pt x="1311" y="10258"/>
                  </a:cubicBezTo>
                  <a:cubicBezTo>
                    <a:pt x="1718" y="10070"/>
                    <a:pt x="2110" y="9851"/>
                    <a:pt x="2486" y="9647"/>
                  </a:cubicBezTo>
                  <a:cubicBezTo>
                    <a:pt x="2627" y="9631"/>
                    <a:pt x="2753" y="9569"/>
                    <a:pt x="2847" y="9475"/>
                  </a:cubicBezTo>
                  <a:cubicBezTo>
                    <a:pt x="2894" y="9427"/>
                    <a:pt x="2941" y="9396"/>
                    <a:pt x="2988" y="9349"/>
                  </a:cubicBezTo>
                  <a:cubicBezTo>
                    <a:pt x="5417" y="7938"/>
                    <a:pt x="7721" y="6199"/>
                    <a:pt x="10151" y="4819"/>
                  </a:cubicBezTo>
                  <a:cubicBezTo>
                    <a:pt x="10229" y="4757"/>
                    <a:pt x="10292" y="4694"/>
                    <a:pt x="10323" y="4615"/>
                  </a:cubicBezTo>
                  <a:cubicBezTo>
                    <a:pt x="10383" y="4639"/>
                    <a:pt x="10441" y="4649"/>
                    <a:pt x="10497" y="4649"/>
                  </a:cubicBezTo>
                  <a:cubicBezTo>
                    <a:pt x="10925" y="4649"/>
                    <a:pt x="11203" y="4024"/>
                    <a:pt x="10731" y="3816"/>
                  </a:cubicBezTo>
                  <a:cubicBezTo>
                    <a:pt x="9101" y="3032"/>
                    <a:pt x="7439" y="2296"/>
                    <a:pt x="5762" y="1606"/>
                  </a:cubicBezTo>
                  <a:cubicBezTo>
                    <a:pt x="4238" y="987"/>
                    <a:pt x="2525" y="34"/>
                    <a:pt x="860" y="34"/>
                  </a:cubicBezTo>
                  <a:cubicBezTo>
                    <a:pt x="796" y="34"/>
                    <a:pt x="732" y="36"/>
                    <a:pt x="668" y="39"/>
                  </a:cubicBezTo>
                  <a:cubicBezTo>
                    <a:pt x="621" y="39"/>
                    <a:pt x="590" y="70"/>
                    <a:pt x="558" y="117"/>
                  </a:cubicBezTo>
                  <a:cubicBezTo>
                    <a:pt x="492" y="39"/>
                    <a:pt x="394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1" name="Google Shape;3661;p135"/>
          <p:cNvPicPr preferRelativeResize="0"/>
          <p:nvPr/>
        </p:nvPicPr>
        <p:blipFill rotWithShape="1">
          <a:blip r:embed="rId3">
            <a:alphaModFix/>
          </a:blip>
          <a:srcRect b="6029" l="4589" r="2886" t="8566"/>
          <a:stretch/>
        </p:blipFill>
        <p:spPr>
          <a:xfrm>
            <a:off x="807712" y="500950"/>
            <a:ext cx="7528576" cy="4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2" name="Google Shape;3662;p135"/>
          <p:cNvSpPr txBox="1"/>
          <p:nvPr>
            <p:ph idx="6" type="title"/>
          </p:nvPr>
        </p:nvSpPr>
        <p:spPr>
          <a:xfrm>
            <a:off x="720000" y="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5: Hooray, You Made IT!</a:t>
            </a:r>
            <a:endParaRPr/>
          </a:p>
        </p:txBody>
      </p:sp>
      <p:grpSp>
        <p:nvGrpSpPr>
          <p:cNvPr id="3663" name="Google Shape;3663;p135"/>
          <p:cNvGrpSpPr/>
          <p:nvPr/>
        </p:nvGrpSpPr>
        <p:grpSpPr>
          <a:xfrm>
            <a:off x="1862228" y="421937"/>
            <a:ext cx="5620945" cy="176025"/>
            <a:chOff x="4345425" y="2175475"/>
            <a:chExt cx="800750" cy="176025"/>
          </a:xfrm>
        </p:grpSpPr>
        <p:sp>
          <p:nvSpPr>
            <p:cNvPr id="3664" name="Google Shape;3664;p135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35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666" name="Google Shape;366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172" y="732650"/>
            <a:ext cx="4043051" cy="404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6" name="Shape 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" name="Google Shape;3177;p118"/>
          <p:cNvSpPr txBox="1"/>
          <p:nvPr>
            <p:ph idx="1" type="subTitle"/>
          </p:nvPr>
        </p:nvSpPr>
        <p:spPr>
          <a:xfrm>
            <a:off x="1097200" y="1549674"/>
            <a:ext cx="7514700" cy="31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t/>
            </a:r>
            <a:endParaRPr/>
          </a:p>
        </p:txBody>
      </p:sp>
      <p:sp>
        <p:nvSpPr>
          <p:cNvPr id="3178" name="Google Shape;3178;p118"/>
          <p:cNvSpPr txBox="1"/>
          <p:nvPr>
            <p:ph type="title"/>
          </p:nvPr>
        </p:nvSpPr>
        <p:spPr>
          <a:xfrm>
            <a:off x="1997475" y="254076"/>
            <a:ext cx="5306700" cy="93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3" name="Google Shape;318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138" y="606150"/>
            <a:ext cx="6573724" cy="4367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84" name="Google Shape;3184;p119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1: Google “Github”</a:t>
            </a:r>
            <a:endParaRPr/>
          </a:p>
        </p:txBody>
      </p:sp>
      <p:grpSp>
        <p:nvGrpSpPr>
          <p:cNvPr id="3185" name="Google Shape;3185;p119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186" name="Google Shape;3186;p119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19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8" name="Google Shape;3188;p119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189" name="Google Shape;3189;p119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19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19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19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19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19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19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19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19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19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19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19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19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19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19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19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5" name="Google Shape;3205;p119"/>
          <p:cNvGrpSpPr/>
          <p:nvPr/>
        </p:nvGrpSpPr>
        <p:grpSpPr>
          <a:xfrm rot="7027263">
            <a:off x="-508518" y="1011411"/>
            <a:ext cx="2306131" cy="512943"/>
            <a:chOff x="7051300" y="3461525"/>
            <a:chExt cx="2305989" cy="512912"/>
          </a:xfrm>
        </p:grpSpPr>
        <p:sp>
          <p:nvSpPr>
            <p:cNvPr id="3206" name="Google Shape;3206;p119"/>
            <p:cNvSpPr/>
            <p:nvPr/>
          </p:nvSpPr>
          <p:spPr>
            <a:xfrm>
              <a:off x="7075817" y="3564700"/>
              <a:ext cx="2271819" cy="396457"/>
            </a:xfrm>
            <a:custGeom>
              <a:rect b="b" l="l" r="r" t="t"/>
              <a:pathLst>
                <a:path extrusionOk="0" h="8150" w="46702">
                  <a:moveTo>
                    <a:pt x="46666" y="1"/>
                  </a:moveTo>
                  <a:lnTo>
                    <a:pt x="41068" y="704"/>
                  </a:lnTo>
                  <a:lnTo>
                    <a:pt x="39932" y="848"/>
                  </a:lnTo>
                  <a:lnTo>
                    <a:pt x="40221" y="3156"/>
                  </a:lnTo>
                  <a:lnTo>
                    <a:pt x="41357" y="3011"/>
                  </a:lnTo>
                  <a:lnTo>
                    <a:pt x="41303" y="2606"/>
                  </a:lnTo>
                  <a:lnTo>
                    <a:pt x="46702" y="271"/>
                  </a:lnTo>
                  <a:lnTo>
                    <a:pt x="46666" y="1"/>
                  </a:lnTo>
                  <a:close/>
                  <a:moveTo>
                    <a:pt x="1560" y="5644"/>
                  </a:moveTo>
                  <a:lnTo>
                    <a:pt x="1" y="5842"/>
                  </a:lnTo>
                  <a:lnTo>
                    <a:pt x="298" y="8149"/>
                  </a:lnTo>
                  <a:lnTo>
                    <a:pt x="1858" y="7960"/>
                  </a:lnTo>
                  <a:lnTo>
                    <a:pt x="1560" y="5644"/>
                  </a:lnTo>
                  <a:close/>
                </a:path>
              </a:pathLst>
            </a:custGeom>
            <a:solidFill>
              <a:srgbClr val="EE87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19"/>
            <p:cNvSpPr/>
            <p:nvPr/>
          </p:nvSpPr>
          <p:spPr>
            <a:xfrm>
              <a:off x="7056554" y="3473929"/>
              <a:ext cx="2293709" cy="379334"/>
            </a:xfrm>
            <a:custGeom>
              <a:rect b="b" l="l" r="r" t="t"/>
              <a:pathLst>
                <a:path extrusionOk="0" h="7798" w="47152">
                  <a:moveTo>
                    <a:pt x="43312" y="1515"/>
                  </a:moveTo>
                  <a:cubicBezTo>
                    <a:pt x="43664" y="1533"/>
                    <a:pt x="43682" y="1687"/>
                    <a:pt x="43691" y="1741"/>
                  </a:cubicBezTo>
                  <a:cubicBezTo>
                    <a:pt x="43700" y="1858"/>
                    <a:pt x="43682" y="1993"/>
                    <a:pt x="43393" y="2029"/>
                  </a:cubicBezTo>
                  <a:cubicBezTo>
                    <a:pt x="43361" y="2033"/>
                    <a:pt x="43331" y="2035"/>
                    <a:pt x="43305" y="2035"/>
                  </a:cubicBezTo>
                  <a:cubicBezTo>
                    <a:pt x="43091" y="2035"/>
                    <a:pt x="43041" y="1916"/>
                    <a:pt x="43033" y="1804"/>
                  </a:cubicBezTo>
                  <a:cubicBezTo>
                    <a:pt x="43006" y="1623"/>
                    <a:pt x="43069" y="1542"/>
                    <a:pt x="43231" y="1515"/>
                  </a:cubicBezTo>
                  <a:close/>
                  <a:moveTo>
                    <a:pt x="42113" y="1308"/>
                  </a:moveTo>
                  <a:cubicBezTo>
                    <a:pt x="42366" y="1335"/>
                    <a:pt x="42501" y="1479"/>
                    <a:pt x="42537" y="1750"/>
                  </a:cubicBezTo>
                  <a:cubicBezTo>
                    <a:pt x="42546" y="1858"/>
                    <a:pt x="42528" y="1966"/>
                    <a:pt x="42474" y="2065"/>
                  </a:cubicBezTo>
                  <a:cubicBezTo>
                    <a:pt x="42420" y="2164"/>
                    <a:pt x="42348" y="2218"/>
                    <a:pt x="42239" y="2236"/>
                  </a:cubicBezTo>
                  <a:cubicBezTo>
                    <a:pt x="42209" y="2239"/>
                    <a:pt x="42181" y="2241"/>
                    <a:pt x="42154" y="2241"/>
                  </a:cubicBezTo>
                  <a:cubicBezTo>
                    <a:pt x="42019" y="2241"/>
                    <a:pt x="41924" y="2203"/>
                    <a:pt x="41879" y="2128"/>
                  </a:cubicBezTo>
                  <a:cubicBezTo>
                    <a:pt x="41861" y="2092"/>
                    <a:pt x="41843" y="2029"/>
                    <a:pt x="41825" y="1858"/>
                  </a:cubicBezTo>
                  <a:cubicBezTo>
                    <a:pt x="41762" y="1353"/>
                    <a:pt x="41969" y="1326"/>
                    <a:pt x="42041" y="1317"/>
                  </a:cubicBezTo>
                  <a:cubicBezTo>
                    <a:pt x="42059" y="1308"/>
                    <a:pt x="42086" y="1308"/>
                    <a:pt x="42113" y="1308"/>
                  </a:cubicBezTo>
                  <a:close/>
                  <a:moveTo>
                    <a:pt x="41221" y="1"/>
                  </a:moveTo>
                  <a:lnTo>
                    <a:pt x="39932" y="163"/>
                  </a:lnTo>
                  <a:lnTo>
                    <a:pt x="40256" y="2795"/>
                  </a:lnTo>
                  <a:lnTo>
                    <a:pt x="47152" y="1930"/>
                  </a:lnTo>
                  <a:lnTo>
                    <a:pt x="47080" y="1335"/>
                  </a:lnTo>
                  <a:lnTo>
                    <a:pt x="41275" y="425"/>
                  </a:lnTo>
                  <a:lnTo>
                    <a:pt x="41221" y="1"/>
                  </a:lnTo>
                  <a:close/>
                  <a:moveTo>
                    <a:pt x="1713" y="4941"/>
                  </a:moveTo>
                  <a:lnTo>
                    <a:pt x="0" y="5157"/>
                  </a:lnTo>
                  <a:lnTo>
                    <a:pt x="334" y="7798"/>
                  </a:lnTo>
                  <a:lnTo>
                    <a:pt x="2046" y="7582"/>
                  </a:lnTo>
                  <a:lnTo>
                    <a:pt x="1713" y="4941"/>
                  </a:lnTo>
                  <a:close/>
                </a:path>
              </a:pathLst>
            </a:custGeom>
            <a:solidFill>
              <a:srgbClr val="EEAE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19"/>
            <p:cNvSpPr/>
            <p:nvPr/>
          </p:nvSpPr>
          <p:spPr>
            <a:xfrm>
              <a:off x="9084585" y="3533956"/>
              <a:ext cx="102106" cy="52683"/>
            </a:xfrm>
            <a:custGeom>
              <a:rect b="b" l="l" r="r" t="t"/>
              <a:pathLst>
                <a:path extrusionOk="0" h="1083" w="2099">
                  <a:moveTo>
                    <a:pt x="1621" y="200"/>
                  </a:moveTo>
                  <a:cubicBezTo>
                    <a:pt x="1351" y="200"/>
                    <a:pt x="1233" y="326"/>
                    <a:pt x="1261" y="579"/>
                  </a:cubicBezTo>
                  <a:cubicBezTo>
                    <a:pt x="1284" y="782"/>
                    <a:pt x="1402" y="883"/>
                    <a:pt x="1609" y="883"/>
                  </a:cubicBezTo>
                  <a:cubicBezTo>
                    <a:pt x="1641" y="883"/>
                    <a:pt x="1675" y="881"/>
                    <a:pt x="1711" y="876"/>
                  </a:cubicBezTo>
                  <a:cubicBezTo>
                    <a:pt x="1982" y="840"/>
                    <a:pt x="2099" y="714"/>
                    <a:pt x="2072" y="498"/>
                  </a:cubicBezTo>
                  <a:cubicBezTo>
                    <a:pt x="2054" y="317"/>
                    <a:pt x="1900" y="218"/>
                    <a:pt x="1621" y="200"/>
                  </a:cubicBezTo>
                  <a:close/>
                  <a:moveTo>
                    <a:pt x="397" y="1"/>
                  </a:moveTo>
                  <a:cubicBezTo>
                    <a:pt x="115" y="1"/>
                    <a:pt x="1" y="217"/>
                    <a:pt x="53" y="633"/>
                  </a:cubicBezTo>
                  <a:cubicBezTo>
                    <a:pt x="71" y="777"/>
                    <a:pt x="89" y="867"/>
                    <a:pt x="116" y="921"/>
                  </a:cubicBezTo>
                  <a:cubicBezTo>
                    <a:pt x="182" y="1032"/>
                    <a:pt x="290" y="1082"/>
                    <a:pt x="446" y="1082"/>
                  </a:cubicBezTo>
                  <a:cubicBezTo>
                    <a:pt x="481" y="1082"/>
                    <a:pt x="518" y="1079"/>
                    <a:pt x="557" y="1075"/>
                  </a:cubicBezTo>
                  <a:cubicBezTo>
                    <a:pt x="693" y="1066"/>
                    <a:pt x="783" y="993"/>
                    <a:pt x="846" y="867"/>
                  </a:cubicBezTo>
                  <a:cubicBezTo>
                    <a:pt x="909" y="750"/>
                    <a:pt x="936" y="633"/>
                    <a:pt x="918" y="507"/>
                  </a:cubicBezTo>
                  <a:cubicBezTo>
                    <a:pt x="882" y="200"/>
                    <a:pt x="720" y="29"/>
                    <a:pt x="431" y="2"/>
                  </a:cubicBezTo>
                  <a:cubicBezTo>
                    <a:pt x="419" y="1"/>
                    <a:pt x="408" y="1"/>
                    <a:pt x="397" y="1"/>
                  </a:cubicBezTo>
                  <a:close/>
                </a:path>
              </a:pathLst>
            </a:custGeom>
            <a:solidFill>
              <a:srgbClr val="EEC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19"/>
            <p:cNvSpPr/>
            <p:nvPr/>
          </p:nvSpPr>
          <p:spPr>
            <a:xfrm>
              <a:off x="7151702" y="3605512"/>
              <a:ext cx="1882416" cy="359584"/>
            </a:xfrm>
            <a:custGeom>
              <a:rect b="b" l="l" r="r" t="t"/>
              <a:pathLst>
                <a:path extrusionOk="0" h="7392" w="38697">
                  <a:moveTo>
                    <a:pt x="38372" y="0"/>
                  </a:moveTo>
                  <a:lnTo>
                    <a:pt x="25555" y="1614"/>
                  </a:lnTo>
                  <a:cubicBezTo>
                    <a:pt x="25645" y="2506"/>
                    <a:pt x="25104" y="3353"/>
                    <a:pt x="23932" y="4156"/>
                  </a:cubicBezTo>
                  <a:cubicBezTo>
                    <a:pt x="23752" y="4282"/>
                    <a:pt x="23563" y="4399"/>
                    <a:pt x="23373" y="4507"/>
                  </a:cubicBezTo>
                  <a:lnTo>
                    <a:pt x="38697" y="2587"/>
                  </a:lnTo>
                  <a:lnTo>
                    <a:pt x="38661" y="2317"/>
                  </a:lnTo>
                  <a:lnTo>
                    <a:pt x="38372" y="0"/>
                  </a:lnTo>
                  <a:close/>
                  <a:moveTo>
                    <a:pt x="12593" y="3236"/>
                  </a:moveTo>
                  <a:lnTo>
                    <a:pt x="0" y="4805"/>
                  </a:lnTo>
                  <a:lnTo>
                    <a:pt x="298" y="7121"/>
                  </a:lnTo>
                  <a:lnTo>
                    <a:pt x="325" y="7392"/>
                  </a:lnTo>
                  <a:lnTo>
                    <a:pt x="15423" y="5499"/>
                  </a:lnTo>
                  <a:cubicBezTo>
                    <a:pt x="15207" y="5445"/>
                    <a:pt x="14999" y="5381"/>
                    <a:pt x="14792" y="5300"/>
                  </a:cubicBezTo>
                  <a:cubicBezTo>
                    <a:pt x="13458" y="4814"/>
                    <a:pt x="12728" y="4129"/>
                    <a:pt x="12593" y="3236"/>
                  </a:cubicBezTo>
                  <a:close/>
                </a:path>
              </a:pathLst>
            </a:custGeom>
            <a:solidFill>
              <a:srgbClr val="D767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19"/>
            <p:cNvSpPr/>
            <p:nvPr/>
          </p:nvSpPr>
          <p:spPr>
            <a:xfrm>
              <a:off x="7764232" y="3683976"/>
              <a:ext cx="634963" cy="189034"/>
            </a:xfrm>
            <a:custGeom>
              <a:rect b="b" l="l" r="r" t="t"/>
              <a:pathLst>
                <a:path extrusionOk="0" h="3886" w="13053">
                  <a:moveTo>
                    <a:pt x="12963" y="1"/>
                  </a:moveTo>
                  <a:lnTo>
                    <a:pt x="1" y="1623"/>
                  </a:lnTo>
                  <a:cubicBezTo>
                    <a:pt x="136" y="2516"/>
                    <a:pt x="866" y="3201"/>
                    <a:pt x="2200" y="3687"/>
                  </a:cubicBezTo>
                  <a:cubicBezTo>
                    <a:pt x="2407" y="3768"/>
                    <a:pt x="2615" y="3832"/>
                    <a:pt x="2831" y="3886"/>
                  </a:cubicBezTo>
                  <a:lnTo>
                    <a:pt x="10781" y="2894"/>
                  </a:lnTo>
                  <a:cubicBezTo>
                    <a:pt x="10971" y="2786"/>
                    <a:pt x="11160" y="2669"/>
                    <a:pt x="11340" y="2543"/>
                  </a:cubicBezTo>
                  <a:cubicBezTo>
                    <a:pt x="12512" y="1740"/>
                    <a:pt x="13053" y="893"/>
                    <a:pt x="12963" y="1"/>
                  </a:cubicBezTo>
                  <a:close/>
                </a:path>
              </a:pathLst>
            </a:custGeom>
            <a:solidFill>
              <a:srgbClr val="C2BC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19"/>
            <p:cNvSpPr/>
            <p:nvPr/>
          </p:nvSpPr>
          <p:spPr>
            <a:xfrm>
              <a:off x="7758540" y="3565575"/>
              <a:ext cx="636277" cy="197401"/>
            </a:xfrm>
            <a:custGeom>
              <a:rect b="b" l="l" r="r" t="t"/>
              <a:pathLst>
                <a:path extrusionOk="0" h="4058" w="13080">
                  <a:moveTo>
                    <a:pt x="9997" y="1"/>
                  </a:moveTo>
                  <a:lnTo>
                    <a:pt x="2506" y="938"/>
                  </a:lnTo>
                  <a:cubicBezTo>
                    <a:pt x="2227" y="1092"/>
                    <a:pt x="1966" y="1245"/>
                    <a:pt x="1722" y="1407"/>
                  </a:cubicBezTo>
                  <a:cubicBezTo>
                    <a:pt x="532" y="2218"/>
                    <a:pt x="0" y="3093"/>
                    <a:pt x="118" y="4012"/>
                  </a:cubicBezTo>
                  <a:cubicBezTo>
                    <a:pt x="118" y="4030"/>
                    <a:pt x="118" y="4039"/>
                    <a:pt x="118" y="4057"/>
                  </a:cubicBezTo>
                  <a:lnTo>
                    <a:pt x="13080" y="2435"/>
                  </a:lnTo>
                  <a:cubicBezTo>
                    <a:pt x="13071" y="2417"/>
                    <a:pt x="13071" y="2408"/>
                    <a:pt x="13071" y="2390"/>
                  </a:cubicBezTo>
                  <a:cubicBezTo>
                    <a:pt x="12953" y="1470"/>
                    <a:pt x="12223" y="758"/>
                    <a:pt x="10871" y="262"/>
                  </a:cubicBezTo>
                  <a:cubicBezTo>
                    <a:pt x="10583" y="172"/>
                    <a:pt x="10294" y="82"/>
                    <a:pt x="9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19"/>
            <p:cNvSpPr/>
            <p:nvPr/>
          </p:nvSpPr>
          <p:spPr>
            <a:xfrm>
              <a:off x="7130639" y="3466487"/>
              <a:ext cx="1892096" cy="377145"/>
            </a:xfrm>
            <a:custGeom>
              <a:rect b="b" l="l" r="r" t="t"/>
              <a:pathLst>
                <a:path extrusionOk="0" h="7753" w="38896">
                  <a:moveTo>
                    <a:pt x="38526" y="1"/>
                  </a:moveTo>
                  <a:lnTo>
                    <a:pt x="22896" y="1957"/>
                  </a:lnTo>
                  <a:lnTo>
                    <a:pt x="22878" y="2110"/>
                  </a:lnTo>
                  <a:cubicBezTo>
                    <a:pt x="23175" y="2191"/>
                    <a:pt x="23464" y="2281"/>
                    <a:pt x="23752" y="2371"/>
                  </a:cubicBezTo>
                  <a:cubicBezTo>
                    <a:pt x="25068" y="2858"/>
                    <a:pt x="25789" y="3552"/>
                    <a:pt x="25907" y="4481"/>
                  </a:cubicBezTo>
                  <a:lnTo>
                    <a:pt x="25916" y="4553"/>
                  </a:lnTo>
                  <a:lnTo>
                    <a:pt x="38896" y="2930"/>
                  </a:lnTo>
                  <a:lnTo>
                    <a:pt x="38526" y="1"/>
                  </a:lnTo>
                  <a:close/>
                  <a:moveTo>
                    <a:pt x="15405" y="2903"/>
                  </a:moveTo>
                  <a:lnTo>
                    <a:pt x="1" y="4823"/>
                  </a:lnTo>
                  <a:lnTo>
                    <a:pt x="370" y="7753"/>
                  </a:lnTo>
                  <a:lnTo>
                    <a:pt x="13035" y="6166"/>
                  </a:lnTo>
                  <a:lnTo>
                    <a:pt x="13107" y="6121"/>
                  </a:lnTo>
                  <a:lnTo>
                    <a:pt x="13098" y="6040"/>
                  </a:lnTo>
                  <a:cubicBezTo>
                    <a:pt x="12990" y="5157"/>
                    <a:pt x="13521" y="4300"/>
                    <a:pt x="14675" y="3507"/>
                  </a:cubicBezTo>
                  <a:cubicBezTo>
                    <a:pt x="14910" y="3354"/>
                    <a:pt x="15171" y="3192"/>
                    <a:pt x="15450" y="3047"/>
                  </a:cubicBezTo>
                  <a:lnTo>
                    <a:pt x="15405" y="2903"/>
                  </a:lnTo>
                  <a:close/>
                </a:path>
              </a:pathLst>
            </a:custGeom>
            <a:solidFill>
              <a:srgbClr val="EE87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19"/>
            <p:cNvSpPr/>
            <p:nvPr/>
          </p:nvSpPr>
          <p:spPr>
            <a:xfrm>
              <a:off x="8992842" y="3474999"/>
              <a:ext cx="35997" cy="141362"/>
            </a:xfrm>
            <a:custGeom>
              <a:rect b="b" l="l" r="r" t="t"/>
              <a:pathLst>
                <a:path extrusionOk="0" h="2906" w="740">
                  <a:moveTo>
                    <a:pt x="218" y="0"/>
                  </a:moveTo>
                  <a:cubicBezTo>
                    <a:pt x="203" y="0"/>
                    <a:pt x="187" y="2"/>
                    <a:pt x="172" y="6"/>
                  </a:cubicBezTo>
                  <a:cubicBezTo>
                    <a:pt x="73" y="24"/>
                    <a:pt x="1" y="123"/>
                    <a:pt x="19" y="231"/>
                  </a:cubicBezTo>
                  <a:cubicBezTo>
                    <a:pt x="91" y="637"/>
                    <a:pt x="163" y="1052"/>
                    <a:pt x="217" y="1466"/>
                  </a:cubicBezTo>
                  <a:cubicBezTo>
                    <a:pt x="271" y="1881"/>
                    <a:pt x="334" y="2296"/>
                    <a:pt x="334" y="2710"/>
                  </a:cubicBezTo>
                  <a:cubicBezTo>
                    <a:pt x="334" y="2728"/>
                    <a:pt x="334" y="2746"/>
                    <a:pt x="334" y="2764"/>
                  </a:cubicBezTo>
                  <a:cubicBezTo>
                    <a:pt x="357" y="2848"/>
                    <a:pt x="437" y="2906"/>
                    <a:pt x="527" y="2906"/>
                  </a:cubicBezTo>
                  <a:cubicBezTo>
                    <a:pt x="543" y="2906"/>
                    <a:pt x="561" y="2904"/>
                    <a:pt x="578" y="2899"/>
                  </a:cubicBezTo>
                  <a:cubicBezTo>
                    <a:pt x="677" y="2872"/>
                    <a:pt x="740" y="2764"/>
                    <a:pt x="713" y="2665"/>
                  </a:cubicBezTo>
                  <a:cubicBezTo>
                    <a:pt x="614" y="2259"/>
                    <a:pt x="569" y="1845"/>
                    <a:pt x="523" y="1430"/>
                  </a:cubicBezTo>
                  <a:cubicBezTo>
                    <a:pt x="469" y="1016"/>
                    <a:pt x="433" y="601"/>
                    <a:pt x="406" y="177"/>
                  </a:cubicBezTo>
                  <a:cubicBezTo>
                    <a:pt x="406" y="168"/>
                    <a:pt x="406" y="168"/>
                    <a:pt x="397" y="159"/>
                  </a:cubicBezTo>
                  <a:cubicBezTo>
                    <a:pt x="382" y="67"/>
                    <a:pt x="307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19"/>
            <p:cNvSpPr/>
            <p:nvPr/>
          </p:nvSpPr>
          <p:spPr>
            <a:xfrm>
              <a:off x="8234282" y="3461525"/>
              <a:ext cx="850704" cy="234469"/>
            </a:xfrm>
            <a:custGeom>
              <a:rect b="b" l="l" r="r" t="t"/>
              <a:pathLst>
                <a:path extrusionOk="0" h="4820" w="17488">
                  <a:moveTo>
                    <a:pt x="15781" y="1"/>
                  </a:moveTo>
                  <a:cubicBezTo>
                    <a:pt x="15770" y="1"/>
                    <a:pt x="15759" y="2"/>
                    <a:pt x="15748" y="4"/>
                  </a:cubicBezTo>
                  <a:lnTo>
                    <a:pt x="190" y="1951"/>
                  </a:lnTo>
                  <a:cubicBezTo>
                    <a:pt x="118" y="1960"/>
                    <a:pt x="55" y="2005"/>
                    <a:pt x="28" y="2086"/>
                  </a:cubicBezTo>
                  <a:cubicBezTo>
                    <a:pt x="1" y="2185"/>
                    <a:pt x="55" y="2293"/>
                    <a:pt x="163" y="2329"/>
                  </a:cubicBezTo>
                  <a:cubicBezTo>
                    <a:pt x="334" y="2356"/>
                    <a:pt x="505" y="2401"/>
                    <a:pt x="668" y="2437"/>
                  </a:cubicBezTo>
                  <a:cubicBezTo>
                    <a:pt x="839" y="2473"/>
                    <a:pt x="1010" y="2509"/>
                    <a:pt x="1172" y="2564"/>
                  </a:cubicBezTo>
                  <a:cubicBezTo>
                    <a:pt x="1488" y="2672"/>
                    <a:pt x="1812" y="2807"/>
                    <a:pt x="2101" y="2987"/>
                  </a:cubicBezTo>
                  <a:cubicBezTo>
                    <a:pt x="2245" y="3077"/>
                    <a:pt x="2380" y="3176"/>
                    <a:pt x="2506" y="3294"/>
                  </a:cubicBezTo>
                  <a:cubicBezTo>
                    <a:pt x="2642" y="3393"/>
                    <a:pt x="2750" y="3528"/>
                    <a:pt x="2849" y="3663"/>
                  </a:cubicBezTo>
                  <a:cubicBezTo>
                    <a:pt x="3038" y="3934"/>
                    <a:pt x="3137" y="4267"/>
                    <a:pt x="3101" y="4592"/>
                  </a:cubicBezTo>
                  <a:cubicBezTo>
                    <a:pt x="3101" y="4628"/>
                    <a:pt x="3101" y="4655"/>
                    <a:pt x="3110" y="4682"/>
                  </a:cubicBezTo>
                  <a:cubicBezTo>
                    <a:pt x="3139" y="4767"/>
                    <a:pt x="3218" y="4819"/>
                    <a:pt x="3304" y="4819"/>
                  </a:cubicBezTo>
                  <a:cubicBezTo>
                    <a:pt x="3326" y="4819"/>
                    <a:pt x="3349" y="4816"/>
                    <a:pt x="3372" y="4808"/>
                  </a:cubicBezTo>
                  <a:cubicBezTo>
                    <a:pt x="3471" y="4772"/>
                    <a:pt x="3525" y="4655"/>
                    <a:pt x="3489" y="4547"/>
                  </a:cubicBezTo>
                  <a:cubicBezTo>
                    <a:pt x="3426" y="4366"/>
                    <a:pt x="3372" y="4186"/>
                    <a:pt x="3282" y="4024"/>
                  </a:cubicBezTo>
                  <a:cubicBezTo>
                    <a:pt x="3201" y="3853"/>
                    <a:pt x="3101" y="3699"/>
                    <a:pt x="2984" y="3555"/>
                  </a:cubicBezTo>
                  <a:cubicBezTo>
                    <a:pt x="2768" y="3276"/>
                    <a:pt x="2497" y="3032"/>
                    <a:pt x="2200" y="2834"/>
                  </a:cubicBezTo>
                  <a:cubicBezTo>
                    <a:pt x="1903" y="2645"/>
                    <a:pt x="1578" y="2482"/>
                    <a:pt x="1254" y="2338"/>
                  </a:cubicBezTo>
                  <a:cubicBezTo>
                    <a:pt x="1170" y="2301"/>
                    <a:pt x="1086" y="2267"/>
                    <a:pt x="1002" y="2233"/>
                  </a:cubicBezTo>
                  <a:lnTo>
                    <a:pt x="1002" y="2233"/>
                  </a:lnTo>
                  <a:lnTo>
                    <a:pt x="15600" y="406"/>
                  </a:lnTo>
                  <a:lnTo>
                    <a:pt x="15600" y="406"/>
                  </a:lnTo>
                  <a:lnTo>
                    <a:pt x="15613" y="508"/>
                  </a:lnTo>
                  <a:lnTo>
                    <a:pt x="15667" y="617"/>
                  </a:lnTo>
                  <a:cubicBezTo>
                    <a:pt x="15686" y="660"/>
                    <a:pt x="15726" y="687"/>
                    <a:pt x="15770" y="687"/>
                  </a:cubicBezTo>
                  <a:cubicBezTo>
                    <a:pt x="15790" y="687"/>
                    <a:pt x="15810" y="682"/>
                    <a:pt x="15829" y="671"/>
                  </a:cubicBezTo>
                  <a:cubicBezTo>
                    <a:pt x="16009" y="589"/>
                    <a:pt x="16199" y="553"/>
                    <a:pt x="16388" y="526"/>
                  </a:cubicBezTo>
                  <a:cubicBezTo>
                    <a:pt x="16483" y="517"/>
                    <a:pt x="16577" y="511"/>
                    <a:pt x="16673" y="511"/>
                  </a:cubicBezTo>
                  <a:cubicBezTo>
                    <a:pt x="16710" y="511"/>
                    <a:pt x="16747" y="512"/>
                    <a:pt x="16784" y="514"/>
                  </a:cubicBezTo>
                  <a:lnTo>
                    <a:pt x="16784" y="514"/>
                  </a:lnTo>
                  <a:cubicBezTo>
                    <a:pt x="16865" y="872"/>
                    <a:pt x="16927" y="1235"/>
                    <a:pt x="16983" y="1599"/>
                  </a:cubicBezTo>
                  <a:cubicBezTo>
                    <a:pt x="17037" y="2005"/>
                    <a:pt x="17109" y="2419"/>
                    <a:pt x="17064" y="2843"/>
                  </a:cubicBezTo>
                  <a:cubicBezTo>
                    <a:pt x="17055" y="2879"/>
                    <a:pt x="17064" y="2906"/>
                    <a:pt x="17073" y="2933"/>
                  </a:cubicBezTo>
                  <a:cubicBezTo>
                    <a:pt x="17100" y="3015"/>
                    <a:pt x="17175" y="3066"/>
                    <a:pt x="17252" y="3066"/>
                  </a:cubicBezTo>
                  <a:cubicBezTo>
                    <a:pt x="17277" y="3066"/>
                    <a:pt x="17301" y="3061"/>
                    <a:pt x="17325" y="3050"/>
                  </a:cubicBezTo>
                  <a:cubicBezTo>
                    <a:pt x="17433" y="3014"/>
                    <a:pt x="17488" y="2897"/>
                    <a:pt x="17442" y="2798"/>
                  </a:cubicBezTo>
                  <a:cubicBezTo>
                    <a:pt x="17298" y="2392"/>
                    <a:pt x="17262" y="1978"/>
                    <a:pt x="17217" y="1563"/>
                  </a:cubicBezTo>
                  <a:cubicBezTo>
                    <a:pt x="17172" y="1148"/>
                    <a:pt x="17145" y="734"/>
                    <a:pt x="17136" y="319"/>
                  </a:cubicBezTo>
                  <a:cubicBezTo>
                    <a:pt x="17136" y="220"/>
                    <a:pt x="17055" y="148"/>
                    <a:pt x="16965" y="148"/>
                  </a:cubicBezTo>
                  <a:lnTo>
                    <a:pt x="16920" y="148"/>
                  </a:lnTo>
                  <a:cubicBezTo>
                    <a:pt x="16739" y="229"/>
                    <a:pt x="16550" y="265"/>
                    <a:pt x="16361" y="292"/>
                  </a:cubicBezTo>
                  <a:cubicBezTo>
                    <a:pt x="16260" y="307"/>
                    <a:pt x="16158" y="316"/>
                    <a:pt x="16056" y="316"/>
                  </a:cubicBezTo>
                  <a:cubicBezTo>
                    <a:pt x="16031" y="316"/>
                    <a:pt x="16007" y="315"/>
                    <a:pt x="15983" y="314"/>
                  </a:cubicBezTo>
                  <a:lnTo>
                    <a:pt x="15983" y="314"/>
                  </a:lnTo>
                  <a:lnTo>
                    <a:pt x="15964" y="166"/>
                  </a:lnTo>
                  <a:cubicBezTo>
                    <a:pt x="15948" y="69"/>
                    <a:pt x="15874" y="1"/>
                    <a:pt x="15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19"/>
            <p:cNvSpPr/>
            <p:nvPr/>
          </p:nvSpPr>
          <p:spPr>
            <a:xfrm>
              <a:off x="9007776" y="3586979"/>
              <a:ext cx="90772" cy="141168"/>
            </a:xfrm>
            <a:custGeom>
              <a:rect b="b" l="l" r="r" t="t"/>
              <a:pathLst>
                <a:path extrusionOk="0" h="2902" w="1866">
                  <a:moveTo>
                    <a:pt x="1344" y="0"/>
                  </a:moveTo>
                  <a:cubicBezTo>
                    <a:pt x="1323" y="0"/>
                    <a:pt x="1301" y="4"/>
                    <a:pt x="1280" y="12"/>
                  </a:cubicBezTo>
                  <a:cubicBezTo>
                    <a:pt x="1172" y="48"/>
                    <a:pt x="1118" y="165"/>
                    <a:pt x="1163" y="264"/>
                  </a:cubicBezTo>
                  <a:cubicBezTo>
                    <a:pt x="1298" y="643"/>
                    <a:pt x="1334" y="1030"/>
                    <a:pt x="1379" y="1409"/>
                  </a:cubicBezTo>
                  <a:cubicBezTo>
                    <a:pt x="1397" y="1607"/>
                    <a:pt x="1415" y="1796"/>
                    <a:pt x="1424" y="1995"/>
                  </a:cubicBezTo>
                  <a:cubicBezTo>
                    <a:pt x="1438" y="2136"/>
                    <a:pt x="1446" y="2283"/>
                    <a:pt x="1450" y="2430"/>
                  </a:cubicBezTo>
                  <a:lnTo>
                    <a:pt x="1450" y="2430"/>
                  </a:lnTo>
                  <a:cubicBezTo>
                    <a:pt x="1414" y="2442"/>
                    <a:pt x="1379" y="2453"/>
                    <a:pt x="1343" y="2463"/>
                  </a:cubicBezTo>
                  <a:cubicBezTo>
                    <a:pt x="1244" y="2481"/>
                    <a:pt x="1154" y="2499"/>
                    <a:pt x="1055" y="2508"/>
                  </a:cubicBezTo>
                  <a:cubicBezTo>
                    <a:pt x="960" y="2517"/>
                    <a:pt x="865" y="2524"/>
                    <a:pt x="770" y="2524"/>
                  </a:cubicBezTo>
                  <a:cubicBezTo>
                    <a:pt x="738" y="2524"/>
                    <a:pt x="705" y="2523"/>
                    <a:pt x="673" y="2522"/>
                  </a:cubicBezTo>
                  <a:lnTo>
                    <a:pt x="673" y="2522"/>
                  </a:lnTo>
                  <a:cubicBezTo>
                    <a:pt x="626" y="2191"/>
                    <a:pt x="579" y="1854"/>
                    <a:pt x="532" y="1517"/>
                  </a:cubicBezTo>
                  <a:cubicBezTo>
                    <a:pt x="478" y="1138"/>
                    <a:pt x="433" y="751"/>
                    <a:pt x="406" y="363"/>
                  </a:cubicBezTo>
                  <a:cubicBezTo>
                    <a:pt x="406" y="354"/>
                    <a:pt x="406" y="345"/>
                    <a:pt x="406" y="345"/>
                  </a:cubicBezTo>
                  <a:cubicBezTo>
                    <a:pt x="390" y="248"/>
                    <a:pt x="308" y="180"/>
                    <a:pt x="214" y="180"/>
                  </a:cubicBezTo>
                  <a:cubicBezTo>
                    <a:pt x="203" y="180"/>
                    <a:pt x="192" y="181"/>
                    <a:pt x="180" y="183"/>
                  </a:cubicBezTo>
                  <a:cubicBezTo>
                    <a:pt x="72" y="201"/>
                    <a:pt x="0" y="300"/>
                    <a:pt x="27" y="408"/>
                  </a:cubicBezTo>
                  <a:cubicBezTo>
                    <a:pt x="90" y="796"/>
                    <a:pt x="144" y="1174"/>
                    <a:pt x="189" y="1562"/>
                  </a:cubicBezTo>
                  <a:cubicBezTo>
                    <a:pt x="234" y="1950"/>
                    <a:pt x="280" y="2337"/>
                    <a:pt x="316" y="2716"/>
                  </a:cubicBezTo>
                  <a:lnTo>
                    <a:pt x="316" y="2770"/>
                  </a:lnTo>
                  <a:cubicBezTo>
                    <a:pt x="316" y="2779"/>
                    <a:pt x="325" y="2797"/>
                    <a:pt x="334" y="2815"/>
                  </a:cubicBezTo>
                  <a:cubicBezTo>
                    <a:pt x="353" y="2868"/>
                    <a:pt x="407" y="2901"/>
                    <a:pt x="466" y="2901"/>
                  </a:cubicBezTo>
                  <a:cubicBezTo>
                    <a:pt x="488" y="2901"/>
                    <a:pt x="510" y="2897"/>
                    <a:pt x="532" y="2887"/>
                  </a:cubicBezTo>
                  <a:cubicBezTo>
                    <a:pt x="712" y="2806"/>
                    <a:pt x="902" y="2770"/>
                    <a:pt x="1091" y="2734"/>
                  </a:cubicBezTo>
                  <a:cubicBezTo>
                    <a:pt x="1181" y="2725"/>
                    <a:pt x="1280" y="2716"/>
                    <a:pt x="1370" y="2716"/>
                  </a:cubicBezTo>
                  <a:cubicBezTo>
                    <a:pt x="1469" y="2716"/>
                    <a:pt x="1569" y="2725"/>
                    <a:pt x="1668" y="2743"/>
                  </a:cubicBezTo>
                  <a:cubicBezTo>
                    <a:pt x="1677" y="2747"/>
                    <a:pt x="1688" y="2750"/>
                    <a:pt x="1700" y="2750"/>
                  </a:cubicBezTo>
                  <a:cubicBezTo>
                    <a:pt x="1713" y="2750"/>
                    <a:pt x="1726" y="2747"/>
                    <a:pt x="1740" y="2743"/>
                  </a:cubicBezTo>
                  <a:cubicBezTo>
                    <a:pt x="1812" y="2725"/>
                    <a:pt x="1866" y="2644"/>
                    <a:pt x="1839" y="2563"/>
                  </a:cubicBezTo>
                  <a:lnTo>
                    <a:pt x="1830" y="2526"/>
                  </a:lnTo>
                  <a:cubicBezTo>
                    <a:pt x="1785" y="2337"/>
                    <a:pt x="1749" y="2148"/>
                    <a:pt x="1713" y="1959"/>
                  </a:cubicBezTo>
                  <a:cubicBezTo>
                    <a:pt x="1677" y="1769"/>
                    <a:pt x="1641" y="1580"/>
                    <a:pt x="1614" y="1382"/>
                  </a:cubicBezTo>
                  <a:cubicBezTo>
                    <a:pt x="1560" y="1003"/>
                    <a:pt x="1505" y="616"/>
                    <a:pt x="1541" y="219"/>
                  </a:cubicBezTo>
                  <a:cubicBezTo>
                    <a:pt x="1551" y="192"/>
                    <a:pt x="1541" y="156"/>
                    <a:pt x="1532" y="129"/>
                  </a:cubicBezTo>
                  <a:cubicBezTo>
                    <a:pt x="1504" y="51"/>
                    <a:pt x="1425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19"/>
            <p:cNvSpPr/>
            <p:nvPr/>
          </p:nvSpPr>
          <p:spPr>
            <a:xfrm>
              <a:off x="9050291" y="3487988"/>
              <a:ext cx="305685" cy="86102"/>
            </a:xfrm>
            <a:custGeom>
              <a:rect b="b" l="l" r="r" t="t"/>
              <a:pathLst>
                <a:path extrusionOk="0" h="1770" w="6284">
                  <a:moveTo>
                    <a:pt x="208" y="0"/>
                  </a:moveTo>
                  <a:cubicBezTo>
                    <a:pt x="100" y="0"/>
                    <a:pt x="9" y="82"/>
                    <a:pt x="0" y="190"/>
                  </a:cubicBezTo>
                  <a:cubicBezTo>
                    <a:pt x="0" y="298"/>
                    <a:pt x="82" y="388"/>
                    <a:pt x="190" y="388"/>
                  </a:cubicBezTo>
                  <a:cubicBezTo>
                    <a:pt x="1172" y="442"/>
                    <a:pt x="2137" y="613"/>
                    <a:pt x="3101" y="767"/>
                  </a:cubicBezTo>
                  <a:cubicBezTo>
                    <a:pt x="3588" y="848"/>
                    <a:pt x="4066" y="938"/>
                    <a:pt x="4552" y="1019"/>
                  </a:cubicBezTo>
                  <a:cubicBezTo>
                    <a:pt x="4982" y="1100"/>
                    <a:pt x="5412" y="1189"/>
                    <a:pt x="5849" y="1278"/>
                  </a:cubicBezTo>
                  <a:lnTo>
                    <a:pt x="5849" y="1278"/>
                  </a:lnTo>
                  <a:lnTo>
                    <a:pt x="5887" y="1605"/>
                  </a:lnTo>
                  <a:cubicBezTo>
                    <a:pt x="5903" y="1695"/>
                    <a:pt x="5978" y="1770"/>
                    <a:pt x="6073" y="1770"/>
                  </a:cubicBezTo>
                  <a:cubicBezTo>
                    <a:pt x="6083" y="1770"/>
                    <a:pt x="6093" y="1769"/>
                    <a:pt x="6103" y="1767"/>
                  </a:cubicBezTo>
                  <a:cubicBezTo>
                    <a:pt x="6211" y="1758"/>
                    <a:pt x="6283" y="1659"/>
                    <a:pt x="6274" y="1551"/>
                  </a:cubicBezTo>
                  <a:lnTo>
                    <a:pt x="6211" y="1091"/>
                  </a:lnTo>
                  <a:lnTo>
                    <a:pt x="6211" y="1082"/>
                  </a:lnTo>
                  <a:cubicBezTo>
                    <a:pt x="6202" y="1001"/>
                    <a:pt x="6139" y="929"/>
                    <a:pt x="6049" y="920"/>
                  </a:cubicBezTo>
                  <a:cubicBezTo>
                    <a:pt x="5562" y="875"/>
                    <a:pt x="5075" y="812"/>
                    <a:pt x="4589" y="749"/>
                  </a:cubicBezTo>
                  <a:cubicBezTo>
                    <a:pt x="4111" y="685"/>
                    <a:pt x="3624" y="622"/>
                    <a:pt x="3137" y="550"/>
                  </a:cubicBezTo>
                  <a:cubicBezTo>
                    <a:pt x="2173" y="397"/>
                    <a:pt x="1199" y="262"/>
                    <a:pt x="244" y="9"/>
                  </a:cubicBezTo>
                  <a:cubicBezTo>
                    <a:pt x="235" y="0"/>
                    <a:pt x="217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19"/>
            <p:cNvSpPr/>
            <p:nvPr/>
          </p:nvSpPr>
          <p:spPr>
            <a:xfrm>
              <a:off x="9073980" y="3552587"/>
              <a:ext cx="283308" cy="148610"/>
            </a:xfrm>
            <a:custGeom>
              <a:rect b="b" l="l" r="r" t="t"/>
              <a:pathLst>
                <a:path extrusionOk="0" h="3055" w="5824">
                  <a:moveTo>
                    <a:pt x="5588" y="1"/>
                  </a:moveTo>
                  <a:cubicBezTo>
                    <a:pt x="5570" y="1"/>
                    <a:pt x="5553" y="3"/>
                    <a:pt x="5535" y="6"/>
                  </a:cubicBezTo>
                  <a:cubicBezTo>
                    <a:pt x="5418" y="34"/>
                    <a:pt x="5336" y="160"/>
                    <a:pt x="5373" y="277"/>
                  </a:cubicBezTo>
                  <a:lnTo>
                    <a:pt x="5406" y="415"/>
                  </a:lnTo>
                  <a:lnTo>
                    <a:pt x="5406" y="415"/>
                  </a:lnTo>
                  <a:cubicBezTo>
                    <a:pt x="5013" y="613"/>
                    <a:pt x="4620" y="805"/>
                    <a:pt x="4228" y="989"/>
                  </a:cubicBezTo>
                  <a:cubicBezTo>
                    <a:pt x="3786" y="1196"/>
                    <a:pt x="3335" y="1395"/>
                    <a:pt x="2885" y="1584"/>
                  </a:cubicBezTo>
                  <a:cubicBezTo>
                    <a:pt x="2434" y="1773"/>
                    <a:pt x="1983" y="1972"/>
                    <a:pt x="1524" y="2152"/>
                  </a:cubicBezTo>
                  <a:cubicBezTo>
                    <a:pt x="1073" y="2332"/>
                    <a:pt x="613" y="2512"/>
                    <a:pt x="153" y="2675"/>
                  </a:cubicBezTo>
                  <a:cubicBezTo>
                    <a:pt x="144" y="2684"/>
                    <a:pt x="135" y="2684"/>
                    <a:pt x="126" y="2684"/>
                  </a:cubicBezTo>
                  <a:cubicBezTo>
                    <a:pt x="36" y="2738"/>
                    <a:pt x="0" y="2855"/>
                    <a:pt x="45" y="2945"/>
                  </a:cubicBezTo>
                  <a:cubicBezTo>
                    <a:pt x="77" y="3016"/>
                    <a:pt x="146" y="3054"/>
                    <a:pt x="219" y="3054"/>
                  </a:cubicBezTo>
                  <a:cubicBezTo>
                    <a:pt x="248" y="3054"/>
                    <a:pt x="278" y="3048"/>
                    <a:pt x="307" y="3035"/>
                  </a:cubicBezTo>
                  <a:cubicBezTo>
                    <a:pt x="748" y="2810"/>
                    <a:pt x="1190" y="2602"/>
                    <a:pt x="1632" y="2395"/>
                  </a:cubicBezTo>
                  <a:cubicBezTo>
                    <a:pt x="2073" y="2188"/>
                    <a:pt x="2524" y="1990"/>
                    <a:pt x="2975" y="1791"/>
                  </a:cubicBezTo>
                  <a:cubicBezTo>
                    <a:pt x="3416" y="1593"/>
                    <a:pt x="3876" y="1404"/>
                    <a:pt x="4327" y="1214"/>
                  </a:cubicBezTo>
                  <a:cubicBezTo>
                    <a:pt x="4778" y="1034"/>
                    <a:pt x="5237" y="854"/>
                    <a:pt x="5706" y="701"/>
                  </a:cubicBezTo>
                  <a:cubicBezTo>
                    <a:pt x="5769" y="674"/>
                    <a:pt x="5823" y="610"/>
                    <a:pt x="5823" y="529"/>
                  </a:cubicBezTo>
                  <a:lnTo>
                    <a:pt x="5823" y="493"/>
                  </a:lnTo>
                  <a:lnTo>
                    <a:pt x="5814" y="223"/>
                  </a:lnTo>
                  <a:cubicBezTo>
                    <a:pt x="5814" y="205"/>
                    <a:pt x="5814" y="187"/>
                    <a:pt x="5805" y="169"/>
                  </a:cubicBezTo>
                  <a:cubicBezTo>
                    <a:pt x="5782" y="68"/>
                    <a:pt x="5692" y="1"/>
                    <a:pt x="55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19"/>
            <p:cNvSpPr/>
            <p:nvPr/>
          </p:nvSpPr>
          <p:spPr>
            <a:xfrm>
              <a:off x="7051300" y="3556236"/>
              <a:ext cx="1992937" cy="418201"/>
            </a:xfrm>
            <a:custGeom>
              <a:rect b="b" l="l" r="r" t="t"/>
              <a:pathLst>
                <a:path extrusionOk="0" h="8597" w="40969">
                  <a:moveTo>
                    <a:pt x="24542" y="1"/>
                  </a:moveTo>
                  <a:cubicBezTo>
                    <a:pt x="24531" y="1"/>
                    <a:pt x="24520" y="2"/>
                    <a:pt x="24509" y="4"/>
                  </a:cubicBezTo>
                  <a:lnTo>
                    <a:pt x="18812" y="761"/>
                  </a:lnTo>
                  <a:lnTo>
                    <a:pt x="15964" y="1130"/>
                  </a:lnTo>
                  <a:lnTo>
                    <a:pt x="13115" y="1491"/>
                  </a:lnTo>
                  <a:cubicBezTo>
                    <a:pt x="11213" y="1734"/>
                    <a:pt x="9311" y="1978"/>
                    <a:pt x="7409" y="2203"/>
                  </a:cubicBezTo>
                  <a:cubicBezTo>
                    <a:pt x="5508" y="2437"/>
                    <a:pt x="3606" y="2654"/>
                    <a:pt x="1695" y="2861"/>
                  </a:cubicBezTo>
                  <a:cubicBezTo>
                    <a:pt x="1586" y="2870"/>
                    <a:pt x="1514" y="2969"/>
                    <a:pt x="1532" y="3068"/>
                  </a:cubicBezTo>
                  <a:lnTo>
                    <a:pt x="1532" y="3077"/>
                  </a:lnTo>
                  <a:lnTo>
                    <a:pt x="1544" y="3172"/>
                  </a:lnTo>
                  <a:lnTo>
                    <a:pt x="1544" y="3172"/>
                  </a:lnTo>
                  <a:lnTo>
                    <a:pt x="171" y="3339"/>
                  </a:lnTo>
                  <a:cubicBezTo>
                    <a:pt x="72" y="3357"/>
                    <a:pt x="0" y="3438"/>
                    <a:pt x="9" y="3537"/>
                  </a:cubicBezTo>
                  <a:lnTo>
                    <a:pt x="9" y="3555"/>
                  </a:lnTo>
                  <a:cubicBezTo>
                    <a:pt x="36" y="4366"/>
                    <a:pt x="117" y="5169"/>
                    <a:pt x="216" y="5962"/>
                  </a:cubicBezTo>
                  <a:cubicBezTo>
                    <a:pt x="316" y="6764"/>
                    <a:pt x="433" y="7557"/>
                    <a:pt x="604" y="8350"/>
                  </a:cubicBezTo>
                  <a:lnTo>
                    <a:pt x="613" y="8368"/>
                  </a:lnTo>
                  <a:cubicBezTo>
                    <a:pt x="630" y="8461"/>
                    <a:pt x="710" y="8523"/>
                    <a:pt x="802" y="8523"/>
                  </a:cubicBezTo>
                  <a:cubicBezTo>
                    <a:pt x="808" y="8523"/>
                    <a:pt x="814" y="8522"/>
                    <a:pt x="820" y="8522"/>
                  </a:cubicBezTo>
                  <a:lnTo>
                    <a:pt x="2189" y="8348"/>
                  </a:lnTo>
                  <a:lnTo>
                    <a:pt x="2189" y="8348"/>
                  </a:lnTo>
                  <a:lnTo>
                    <a:pt x="2199" y="8423"/>
                  </a:lnTo>
                  <a:lnTo>
                    <a:pt x="2199" y="8432"/>
                  </a:lnTo>
                  <a:lnTo>
                    <a:pt x="2199" y="8441"/>
                  </a:lnTo>
                  <a:cubicBezTo>
                    <a:pt x="2216" y="8529"/>
                    <a:pt x="2297" y="8597"/>
                    <a:pt x="2385" y="8597"/>
                  </a:cubicBezTo>
                  <a:cubicBezTo>
                    <a:pt x="2395" y="8597"/>
                    <a:pt x="2405" y="8596"/>
                    <a:pt x="2416" y="8594"/>
                  </a:cubicBezTo>
                  <a:cubicBezTo>
                    <a:pt x="5598" y="8089"/>
                    <a:pt x="8798" y="7701"/>
                    <a:pt x="11998" y="7305"/>
                  </a:cubicBezTo>
                  <a:lnTo>
                    <a:pt x="21588" y="6124"/>
                  </a:lnTo>
                  <a:lnTo>
                    <a:pt x="31188" y="4943"/>
                  </a:lnTo>
                  <a:lnTo>
                    <a:pt x="40779" y="3789"/>
                  </a:lnTo>
                  <a:lnTo>
                    <a:pt x="40788" y="3789"/>
                  </a:lnTo>
                  <a:cubicBezTo>
                    <a:pt x="40887" y="3780"/>
                    <a:pt x="40968" y="3681"/>
                    <a:pt x="40950" y="3573"/>
                  </a:cubicBezTo>
                  <a:lnTo>
                    <a:pt x="40914" y="3303"/>
                  </a:lnTo>
                  <a:cubicBezTo>
                    <a:pt x="40906" y="3201"/>
                    <a:pt x="40817" y="3131"/>
                    <a:pt x="40716" y="3131"/>
                  </a:cubicBezTo>
                  <a:cubicBezTo>
                    <a:pt x="40710" y="3131"/>
                    <a:pt x="40704" y="3131"/>
                    <a:pt x="40698" y="3131"/>
                  </a:cubicBezTo>
                  <a:cubicBezTo>
                    <a:pt x="40599" y="3149"/>
                    <a:pt x="40518" y="3249"/>
                    <a:pt x="40536" y="3348"/>
                  </a:cubicBezTo>
                  <a:lnTo>
                    <a:pt x="40544" y="3427"/>
                  </a:lnTo>
                  <a:lnTo>
                    <a:pt x="40544" y="3427"/>
                  </a:lnTo>
                  <a:lnTo>
                    <a:pt x="31152" y="4655"/>
                  </a:lnTo>
                  <a:lnTo>
                    <a:pt x="21561" y="5872"/>
                  </a:lnTo>
                  <a:lnTo>
                    <a:pt x="11971" y="7098"/>
                  </a:lnTo>
                  <a:cubicBezTo>
                    <a:pt x="8834" y="7495"/>
                    <a:pt x="5706" y="7893"/>
                    <a:pt x="2562" y="8188"/>
                  </a:cubicBezTo>
                  <a:lnTo>
                    <a:pt x="2562" y="8188"/>
                  </a:lnTo>
                  <a:lnTo>
                    <a:pt x="2551" y="8107"/>
                  </a:lnTo>
                  <a:cubicBezTo>
                    <a:pt x="2534" y="8005"/>
                    <a:pt x="2453" y="7935"/>
                    <a:pt x="2353" y="7935"/>
                  </a:cubicBezTo>
                  <a:cubicBezTo>
                    <a:pt x="2347" y="7935"/>
                    <a:pt x="2341" y="7935"/>
                    <a:pt x="2335" y="7936"/>
                  </a:cubicBezTo>
                  <a:lnTo>
                    <a:pt x="984" y="8108"/>
                  </a:lnTo>
                  <a:lnTo>
                    <a:pt x="984" y="8108"/>
                  </a:lnTo>
                  <a:cubicBezTo>
                    <a:pt x="950" y="7364"/>
                    <a:pt x="866" y="6627"/>
                    <a:pt x="775" y="5899"/>
                  </a:cubicBezTo>
                  <a:cubicBezTo>
                    <a:pt x="684" y="5161"/>
                    <a:pt x="578" y="4430"/>
                    <a:pt x="428" y="3701"/>
                  </a:cubicBezTo>
                  <a:lnTo>
                    <a:pt x="428" y="3701"/>
                  </a:lnTo>
                  <a:lnTo>
                    <a:pt x="1785" y="3528"/>
                  </a:lnTo>
                  <a:cubicBezTo>
                    <a:pt x="1884" y="3519"/>
                    <a:pt x="1965" y="3420"/>
                    <a:pt x="1947" y="3312"/>
                  </a:cubicBezTo>
                  <a:lnTo>
                    <a:pt x="1935" y="3213"/>
                  </a:lnTo>
                  <a:lnTo>
                    <a:pt x="1935" y="3213"/>
                  </a:lnTo>
                  <a:cubicBezTo>
                    <a:pt x="3766" y="2952"/>
                    <a:pt x="5606" y="2700"/>
                    <a:pt x="7437" y="2464"/>
                  </a:cubicBezTo>
                  <a:cubicBezTo>
                    <a:pt x="9338" y="2221"/>
                    <a:pt x="11240" y="1987"/>
                    <a:pt x="13142" y="1752"/>
                  </a:cubicBezTo>
                  <a:lnTo>
                    <a:pt x="16000" y="1401"/>
                  </a:lnTo>
                  <a:lnTo>
                    <a:pt x="18848" y="1058"/>
                  </a:lnTo>
                  <a:lnTo>
                    <a:pt x="24554" y="382"/>
                  </a:lnTo>
                  <a:lnTo>
                    <a:pt x="24563" y="382"/>
                  </a:lnTo>
                  <a:cubicBezTo>
                    <a:pt x="24671" y="373"/>
                    <a:pt x="24743" y="274"/>
                    <a:pt x="24725" y="166"/>
                  </a:cubicBezTo>
                  <a:cubicBezTo>
                    <a:pt x="24717" y="69"/>
                    <a:pt x="24637" y="1"/>
                    <a:pt x="24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19"/>
            <p:cNvSpPr/>
            <p:nvPr/>
          </p:nvSpPr>
          <p:spPr>
            <a:xfrm>
              <a:off x="7753724" y="3601377"/>
              <a:ext cx="138152" cy="171960"/>
            </a:xfrm>
            <a:custGeom>
              <a:rect b="b" l="l" r="r" t="t"/>
              <a:pathLst>
                <a:path extrusionOk="0" h="3535" w="2840">
                  <a:moveTo>
                    <a:pt x="2624" y="1"/>
                  </a:moveTo>
                  <a:cubicBezTo>
                    <a:pt x="2587" y="1"/>
                    <a:pt x="2549" y="11"/>
                    <a:pt x="2515" y="31"/>
                  </a:cubicBezTo>
                  <a:lnTo>
                    <a:pt x="2065" y="329"/>
                  </a:lnTo>
                  <a:cubicBezTo>
                    <a:pt x="1920" y="428"/>
                    <a:pt x="1767" y="509"/>
                    <a:pt x="1623" y="626"/>
                  </a:cubicBezTo>
                  <a:cubicBezTo>
                    <a:pt x="1343" y="842"/>
                    <a:pt x="1064" y="1068"/>
                    <a:pt x="821" y="1338"/>
                  </a:cubicBezTo>
                  <a:cubicBezTo>
                    <a:pt x="577" y="1599"/>
                    <a:pt x="370" y="1897"/>
                    <a:pt x="217" y="2239"/>
                  </a:cubicBezTo>
                  <a:cubicBezTo>
                    <a:pt x="63" y="2582"/>
                    <a:pt x="0" y="2961"/>
                    <a:pt x="27" y="3339"/>
                  </a:cubicBezTo>
                  <a:lnTo>
                    <a:pt x="27" y="3348"/>
                  </a:lnTo>
                  <a:cubicBezTo>
                    <a:pt x="27" y="3357"/>
                    <a:pt x="27" y="3375"/>
                    <a:pt x="27" y="3384"/>
                  </a:cubicBezTo>
                  <a:cubicBezTo>
                    <a:pt x="51" y="3469"/>
                    <a:pt x="133" y="3534"/>
                    <a:pt x="224" y="3534"/>
                  </a:cubicBezTo>
                  <a:cubicBezTo>
                    <a:pt x="240" y="3534"/>
                    <a:pt x="255" y="3532"/>
                    <a:pt x="271" y="3528"/>
                  </a:cubicBezTo>
                  <a:cubicBezTo>
                    <a:pt x="370" y="3501"/>
                    <a:pt x="433" y="3393"/>
                    <a:pt x="415" y="3294"/>
                  </a:cubicBezTo>
                  <a:cubicBezTo>
                    <a:pt x="334" y="2979"/>
                    <a:pt x="361" y="2654"/>
                    <a:pt x="478" y="2348"/>
                  </a:cubicBezTo>
                  <a:cubicBezTo>
                    <a:pt x="595" y="2041"/>
                    <a:pt x="794" y="1762"/>
                    <a:pt x="1019" y="1518"/>
                  </a:cubicBezTo>
                  <a:cubicBezTo>
                    <a:pt x="1253" y="1275"/>
                    <a:pt x="1524" y="1059"/>
                    <a:pt x="1803" y="878"/>
                  </a:cubicBezTo>
                  <a:lnTo>
                    <a:pt x="1911" y="806"/>
                  </a:lnTo>
                  <a:lnTo>
                    <a:pt x="2019" y="743"/>
                  </a:lnTo>
                  <a:cubicBezTo>
                    <a:pt x="2092" y="698"/>
                    <a:pt x="2173" y="653"/>
                    <a:pt x="2245" y="617"/>
                  </a:cubicBezTo>
                  <a:cubicBezTo>
                    <a:pt x="2398" y="536"/>
                    <a:pt x="2542" y="455"/>
                    <a:pt x="2695" y="374"/>
                  </a:cubicBezTo>
                  <a:lnTo>
                    <a:pt x="2714" y="365"/>
                  </a:lnTo>
                  <a:cubicBezTo>
                    <a:pt x="2714" y="365"/>
                    <a:pt x="2723" y="365"/>
                    <a:pt x="2732" y="356"/>
                  </a:cubicBezTo>
                  <a:cubicBezTo>
                    <a:pt x="2822" y="301"/>
                    <a:pt x="2840" y="175"/>
                    <a:pt x="2786" y="85"/>
                  </a:cubicBezTo>
                  <a:cubicBezTo>
                    <a:pt x="2746" y="29"/>
                    <a:pt x="2686" y="1"/>
                    <a:pt x="2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19"/>
            <p:cNvSpPr/>
            <p:nvPr/>
          </p:nvSpPr>
          <p:spPr>
            <a:xfrm>
              <a:off x="8276797" y="3673322"/>
              <a:ext cx="127207" cy="161161"/>
            </a:xfrm>
            <a:custGeom>
              <a:rect b="b" l="l" r="r" t="t"/>
              <a:pathLst>
                <a:path extrusionOk="0" h="3313" w="2615">
                  <a:moveTo>
                    <a:pt x="2417" y="0"/>
                  </a:moveTo>
                  <a:cubicBezTo>
                    <a:pt x="2405" y="0"/>
                    <a:pt x="2393" y="1"/>
                    <a:pt x="2381" y="3"/>
                  </a:cubicBezTo>
                  <a:cubicBezTo>
                    <a:pt x="2272" y="30"/>
                    <a:pt x="2209" y="129"/>
                    <a:pt x="2227" y="238"/>
                  </a:cubicBezTo>
                  <a:cubicBezTo>
                    <a:pt x="2254" y="382"/>
                    <a:pt x="2272" y="526"/>
                    <a:pt x="2254" y="670"/>
                  </a:cubicBezTo>
                  <a:cubicBezTo>
                    <a:pt x="2245" y="815"/>
                    <a:pt x="2218" y="968"/>
                    <a:pt x="2155" y="1103"/>
                  </a:cubicBezTo>
                  <a:cubicBezTo>
                    <a:pt x="2056" y="1382"/>
                    <a:pt x="1876" y="1644"/>
                    <a:pt x="1668" y="1869"/>
                  </a:cubicBezTo>
                  <a:cubicBezTo>
                    <a:pt x="1461" y="2104"/>
                    <a:pt x="1218" y="2302"/>
                    <a:pt x="965" y="2473"/>
                  </a:cubicBezTo>
                  <a:cubicBezTo>
                    <a:pt x="830" y="2563"/>
                    <a:pt x="704" y="2653"/>
                    <a:pt x="569" y="2735"/>
                  </a:cubicBezTo>
                  <a:cubicBezTo>
                    <a:pt x="434" y="2807"/>
                    <a:pt x="298" y="2879"/>
                    <a:pt x="154" y="2942"/>
                  </a:cubicBezTo>
                  <a:cubicBezTo>
                    <a:pt x="145" y="2942"/>
                    <a:pt x="136" y="2951"/>
                    <a:pt x="127" y="2951"/>
                  </a:cubicBezTo>
                  <a:cubicBezTo>
                    <a:pt x="28" y="3005"/>
                    <a:pt x="1" y="3131"/>
                    <a:pt x="64" y="3221"/>
                  </a:cubicBezTo>
                  <a:cubicBezTo>
                    <a:pt x="99" y="3280"/>
                    <a:pt x="162" y="3312"/>
                    <a:pt x="226" y="3312"/>
                  </a:cubicBezTo>
                  <a:cubicBezTo>
                    <a:pt x="260" y="3312"/>
                    <a:pt x="294" y="3303"/>
                    <a:pt x="325" y="3284"/>
                  </a:cubicBezTo>
                  <a:lnTo>
                    <a:pt x="334" y="3284"/>
                  </a:lnTo>
                  <a:cubicBezTo>
                    <a:pt x="614" y="3104"/>
                    <a:pt x="875" y="2906"/>
                    <a:pt x="1128" y="2707"/>
                  </a:cubicBezTo>
                  <a:cubicBezTo>
                    <a:pt x="1389" y="2500"/>
                    <a:pt x="1632" y="2284"/>
                    <a:pt x="1849" y="2031"/>
                  </a:cubicBezTo>
                  <a:cubicBezTo>
                    <a:pt x="2065" y="1788"/>
                    <a:pt x="2263" y="1518"/>
                    <a:pt x="2399" y="1202"/>
                  </a:cubicBezTo>
                  <a:cubicBezTo>
                    <a:pt x="2543" y="896"/>
                    <a:pt x="2615" y="553"/>
                    <a:pt x="2615" y="193"/>
                  </a:cubicBezTo>
                  <a:cubicBezTo>
                    <a:pt x="2615" y="184"/>
                    <a:pt x="2615" y="166"/>
                    <a:pt x="2615" y="157"/>
                  </a:cubicBezTo>
                  <a:cubicBezTo>
                    <a:pt x="2591" y="61"/>
                    <a:pt x="2510" y="0"/>
                    <a:pt x="2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19"/>
            <p:cNvSpPr/>
            <p:nvPr/>
          </p:nvSpPr>
          <p:spPr>
            <a:xfrm>
              <a:off x="7126261" y="3708687"/>
              <a:ext cx="37311" cy="143746"/>
            </a:xfrm>
            <a:custGeom>
              <a:rect b="b" l="l" r="r" t="t"/>
              <a:pathLst>
                <a:path extrusionOk="0" h="2955" w="767">
                  <a:moveTo>
                    <a:pt x="226" y="1"/>
                  </a:moveTo>
                  <a:cubicBezTo>
                    <a:pt x="211" y="1"/>
                    <a:pt x="196" y="3"/>
                    <a:pt x="181" y="6"/>
                  </a:cubicBezTo>
                  <a:cubicBezTo>
                    <a:pt x="73" y="24"/>
                    <a:pt x="0" y="124"/>
                    <a:pt x="27" y="232"/>
                  </a:cubicBezTo>
                  <a:cubicBezTo>
                    <a:pt x="100" y="637"/>
                    <a:pt x="163" y="1052"/>
                    <a:pt x="217" y="1467"/>
                  </a:cubicBezTo>
                  <a:lnTo>
                    <a:pt x="307" y="2089"/>
                  </a:lnTo>
                  <a:cubicBezTo>
                    <a:pt x="325" y="2296"/>
                    <a:pt x="379" y="2494"/>
                    <a:pt x="334" y="2711"/>
                  </a:cubicBezTo>
                  <a:cubicBezTo>
                    <a:pt x="325" y="2756"/>
                    <a:pt x="334" y="2801"/>
                    <a:pt x="352" y="2837"/>
                  </a:cubicBezTo>
                  <a:cubicBezTo>
                    <a:pt x="384" y="2914"/>
                    <a:pt x="458" y="2955"/>
                    <a:pt x="534" y="2955"/>
                  </a:cubicBezTo>
                  <a:cubicBezTo>
                    <a:pt x="564" y="2955"/>
                    <a:pt x="594" y="2949"/>
                    <a:pt x="622" y="2936"/>
                  </a:cubicBezTo>
                  <a:cubicBezTo>
                    <a:pt x="722" y="2891"/>
                    <a:pt x="767" y="2765"/>
                    <a:pt x="722" y="2666"/>
                  </a:cubicBezTo>
                  <a:cubicBezTo>
                    <a:pt x="622" y="2467"/>
                    <a:pt x="622" y="2251"/>
                    <a:pt x="595" y="2053"/>
                  </a:cubicBezTo>
                  <a:lnTo>
                    <a:pt x="523" y="1431"/>
                  </a:lnTo>
                  <a:cubicBezTo>
                    <a:pt x="478" y="1016"/>
                    <a:pt x="433" y="601"/>
                    <a:pt x="406" y="178"/>
                  </a:cubicBezTo>
                  <a:cubicBezTo>
                    <a:pt x="406" y="178"/>
                    <a:pt x="406" y="169"/>
                    <a:pt x="406" y="160"/>
                  </a:cubicBezTo>
                  <a:cubicBezTo>
                    <a:pt x="391" y="67"/>
                    <a:pt x="316" y="1"/>
                    <a:pt x="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19"/>
            <p:cNvSpPr/>
            <p:nvPr/>
          </p:nvSpPr>
          <p:spPr>
            <a:xfrm>
              <a:off x="7753724" y="3752661"/>
              <a:ext cx="159215" cy="130125"/>
            </a:xfrm>
            <a:custGeom>
              <a:rect b="b" l="l" r="r" t="t"/>
              <a:pathLst>
                <a:path extrusionOk="0" h="2675" w="3273">
                  <a:moveTo>
                    <a:pt x="215" y="1"/>
                  </a:moveTo>
                  <a:cubicBezTo>
                    <a:pt x="203" y="1"/>
                    <a:pt x="192" y="2"/>
                    <a:pt x="181" y="4"/>
                  </a:cubicBezTo>
                  <a:cubicBezTo>
                    <a:pt x="72" y="31"/>
                    <a:pt x="0" y="130"/>
                    <a:pt x="27" y="238"/>
                  </a:cubicBezTo>
                  <a:cubicBezTo>
                    <a:pt x="99" y="581"/>
                    <a:pt x="253" y="905"/>
                    <a:pt x="460" y="1176"/>
                  </a:cubicBezTo>
                  <a:cubicBezTo>
                    <a:pt x="676" y="1446"/>
                    <a:pt x="938" y="1662"/>
                    <a:pt x="1208" y="1843"/>
                  </a:cubicBezTo>
                  <a:cubicBezTo>
                    <a:pt x="1488" y="2023"/>
                    <a:pt x="1776" y="2176"/>
                    <a:pt x="2083" y="2302"/>
                  </a:cubicBezTo>
                  <a:cubicBezTo>
                    <a:pt x="2371" y="2438"/>
                    <a:pt x="2677" y="2564"/>
                    <a:pt x="3002" y="2663"/>
                  </a:cubicBezTo>
                  <a:cubicBezTo>
                    <a:pt x="3011" y="2663"/>
                    <a:pt x="3020" y="2672"/>
                    <a:pt x="3029" y="2672"/>
                  </a:cubicBezTo>
                  <a:cubicBezTo>
                    <a:pt x="3039" y="2674"/>
                    <a:pt x="3049" y="2674"/>
                    <a:pt x="3059" y="2674"/>
                  </a:cubicBezTo>
                  <a:cubicBezTo>
                    <a:pt x="3155" y="2674"/>
                    <a:pt x="3238" y="2599"/>
                    <a:pt x="3254" y="2510"/>
                  </a:cubicBezTo>
                  <a:cubicBezTo>
                    <a:pt x="3272" y="2402"/>
                    <a:pt x="3191" y="2302"/>
                    <a:pt x="3092" y="2284"/>
                  </a:cubicBezTo>
                  <a:cubicBezTo>
                    <a:pt x="2939" y="2266"/>
                    <a:pt x="2786" y="2230"/>
                    <a:pt x="2641" y="2185"/>
                  </a:cubicBezTo>
                  <a:cubicBezTo>
                    <a:pt x="2488" y="2140"/>
                    <a:pt x="2335" y="2086"/>
                    <a:pt x="2191" y="2032"/>
                  </a:cubicBezTo>
                  <a:cubicBezTo>
                    <a:pt x="1902" y="1915"/>
                    <a:pt x="1623" y="1789"/>
                    <a:pt x="1361" y="1608"/>
                  </a:cubicBezTo>
                  <a:cubicBezTo>
                    <a:pt x="1118" y="1437"/>
                    <a:pt x="875" y="1239"/>
                    <a:pt x="712" y="986"/>
                  </a:cubicBezTo>
                  <a:cubicBezTo>
                    <a:pt x="622" y="869"/>
                    <a:pt x="559" y="734"/>
                    <a:pt x="505" y="599"/>
                  </a:cubicBezTo>
                  <a:cubicBezTo>
                    <a:pt x="451" y="464"/>
                    <a:pt x="424" y="319"/>
                    <a:pt x="415" y="175"/>
                  </a:cubicBezTo>
                  <a:lnTo>
                    <a:pt x="406" y="175"/>
                  </a:lnTo>
                  <a:cubicBezTo>
                    <a:pt x="406" y="166"/>
                    <a:pt x="406" y="166"/>
                    <a:pt x="406" y="157"/>
                  </a:cubicBezTo>
                  <a:cubicBezTo>
                    <a:pt x="390" y="61"/>
                    <a:pt x="303" y="1"/>
                    <a:pt x="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19"/>
            <p:cNvSpPr/>
            <p:nvPr/>
          </p:nvSpPr>
          <p:spPr>
            <a:xfrm>
              <a:off x="7140708" y="3828157"/>
              <a:ext cx="36046" cy="134163"/>
            </a:xfrm>
            <a:custGeom>
              <a:rect b="b" l="l" r="r" t="t"/>
              <a:pathLst>
                <a:path extrusionOk="0" h="2758" w="741">
                  <a:moveTo>
                    <a:pt x="230" y="0"/>
                  </a:moveTo>
                  <a:cubicBezTo>
                    <a:pt x="208" y="0"/>
                    <a:pt x="186" y="4"/>
                    <a:pt x="163" y="11"/>
                  </a:cubicBezTo>
                  <a:cubicBezTo>
                    <a:pt x="64" y="38"/>
                    <a:pt x="1" y="155"/>
                    <a:pt x="37" y="255"/>
                  </a:cubicBezTo>
                  <a:cubicBezTo>
                    <a:pt x="163" y="633"/>
                    <a:pt x="208" y="1021"/>
                    <a:pt x="253" y="1399"/>
                  </a:cubicBezTo>
                  <a:cubicBezTo>
                    <a:pt x="289" y="1787"/>
                    <a:pt x="325" y="2175"/>
                    <a:pt x="325" y="2562"/>
                  </a:cubicBezTo>
                  <a:cubicBezTo>
                    <a:pt x="325" y="2580"/>
                    <a:pt x="325" y="2598"/>
                    <a:pt x="334" y="2607"/>
                  </a:cubicBezTo>
                  <a:cubicBezTo>
                    <a:pt x="357" y="2698"/>
                    <a:pt x="431" y="2758"/>
                    <a:pt x="519" y="2758"/>
                  </a:cubicBezTo>
                  <a:cubicBezTo>
                    <a:pt x="535" y="2758"/>
                    <a:pt x="552" y="2756"/>
                    <a:pt x="569" y="2751"/>
                  </a:cubicBezTo>
                  <a:cubicBezTo>
                    <a:pt x="677" y="2724"/>
                    <a:pt x="740" y="2625"/>
                    <a:pt x="713" y="2517"/>
                  </a:cubicBezTo>
                  <a:cubicBezTo>
                    <a:pt x="623" y="2138"/>
                    <a:pt x="551" y="1760"/>
                    <a:pt x="497" y="1372"/>
                  </a:cubicBezTo>
                  <a:cubicBezTo>
                    <a:pt x="443" y="985"/>
                    <a:pt x="397" y="606"/>
                    <a:pt x="425" y="210"/>
                  </a:cubicBezTo>
                  <a:cubicBezTo>
                    <a:pt x="425" y="182"/>
                    <a:pt x="425" y="155"/>
                    <a:pt x="416" y="137"/>
                  </a:cubicBezTo>
                  <a:cubicBezTo>
                    <a:pt x="387" y="52"/>
                    <a:pt x="313" y="0"/>
                    <a:pt x="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4" name="Google Shape;3224;p119"/>
          <p:cNvSpPr/>
          <p:nvPr/>
        </p:nvSpPr>
        <p:spPr>
          <a:xfrm>
            <a:off x="1459550" y="2524425"/>
            <a:ext cx="3701400" cy="751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19"/>
          <p:cNvSpPr txBox="1"/>
          <p:nvPr/>
        </p:nvSpPr>
        <p:spPr>
          <a:xfrm>
            <a:off x="3529850" y="2468100"/>
            <a:ext cx="16311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C0000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b="1" sz="2300">
              <a:solidFill>
                <a:srgbClr val="CC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26" name="Google Shape;3226;p119"/>
          <p:cNvSpPr/>
          <p:nvPr/>
        </p:nvSpPr>
        <p:spPr>
          <a:xfrm>
            <a:off x="3390051" y="2646125"/>
            <a:ext cx="187629" cy="222238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1" name="Google Shape;3231;p120"/>
          <p:cNvPicPr preferRelativeResize="0"/>
          <p:nvPr/>
        </p:nvPicPr>
        <p:blipFill rotWithShape="1">
          <a:blip r:embed="rId3">
            <a:alphaModFix/>
          </a:blip>
          <a:srcRect b="0" l="-930" r="929" t="0"/>
          <a:stretch/>
        </p:blipFill>
        <p:spPr>
          <a:xfrm>
            <a:off x="109600" y="691225"/>
            <a:ext cx="8415102" cy="43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120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2: Sign-Up</a:t>
            </a:r>
            <a:endParaRPr/>
          </a:p>
        </p:txBody>
      </p:sp>
      <p:grpSp>
        <p:nvGrpSpPr>
          <p:cNvPr id="3233" name="Google Shape;3233;p120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234" name="Google Shape;3234;p120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20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6" name="Google Shape;3236;p120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237" name="Google Shape;3237;p120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20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20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20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20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20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20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20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20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20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20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20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20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20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20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20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3" name="Google Shape;3253;p120"/>
          <p:cNvSpPr/>
          <p:nvPr/>
        </p:nvSpPr>
        <p:spPr>
          <a:xfrm>
            <a:off x="7890475" y="798725"/>
            <a:ext cx="586500" cy="267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20"/>
          <p:cNvSpPr txBox="1"/>
          <p:nvPr/>
        </p:nvSpPr>
        <p:spPr>
          <a:xfrm>
            <a:off x="6589700" y="1022500"/>
            <a:ext cx="1663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CC0000"/>
                </a:solidFill>
                <a:latin typeface="Muli"/>
                <a:ea typeface="Muli"/>
                <a:cs typeface="Muli"/>
                <a:sym typeface="Muli"/>
              </a:rPr>
              <a:t>Click Here</a:t>
            </a:r>
            <a:endParaRPr b="1" sz="2300">
              <a:solidFill>
                <a:srgbClr val="CC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55" name="Google Shape;3255;p120"/>
          <p:cNvSpPr/>
          <p:nvPr/>
        </p:nvSpPr>
        <p:spPr>
          <a:xfrm rot="10800000">
            <a:off x="8184651" y="1192150"/>
            <a:ext cx="187629" cy="222238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0" name="Google Shape;3260;p121"/>
          <p:cNvPicPr preferRelativeResize="0"/>
          <p:nvPr/>
        </p:nvPicPr>
        <p:blipFill rotWithShape="1">
          <a:blip r:embed="rId3">
            <a:alphaModFix/>
          </a:blip>
          <a:srcRect b="52617" l="-2690" r="2690" t="1544"/>
          <a:stretch/>
        </p:blipFill>
        <p:spPr>
          <a:xfrm>
            <a:off x="2086800" y="758300"/>
            <a:ext cx="6694500" cy="200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61" name="Google Shape;3261;p121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3: Enter Email </a:t>
            </a:r>
            <a:endParaRPr/>
          </a:p>
        </p:txBody>
      </p:sp>
      <p:grpSp>
        <p:nvGrpSpPr>
          <p:cNvPr id="3262" name="Google Shape;3262;p121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263" name="Google Shape;3263;p121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21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5" name="Google Shape;3265;p121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266" name="Google Shape;3266;p121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21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21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21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21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21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21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21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21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21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21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21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21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21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21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21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2" name="Google Shape;3282;p121"/>
          <p:cNvSpPr/>
          <p:nvPr/>
        </p:nvSpPr>
        <p:spPr>
          <a:xfrm>
            <a:off x="2500425" y="1834900"/>
            <a:ext cx="1882500" cy="52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21"/>
          <p:cNvSpPr/>
          <p:nvPr/>
        </p:nvSpPr>
        <p:spPr>
          <a:xfrm>
            <a:off x="7665100" y="2075900"/>
            <a:ext cx="985200" cy="32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21"/>
          <p:cNvSpPr txBox="1"/>
          <p:nvPr/>
        </p:nvSpPr>
        <p:spPr>
          <a:xfrm>
            <a:off x="48700" y="1134475"/>
            <a:ext cx="21798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Write Down </a:t>
            </a:r>
            <a:r>
              <a:rPr b="1" lang="en" sz="2300">
                <a:latin typeface="Muli"/>
                <a:ea typeface="Muli"/>
                <a:cs typeface="Muli"/>
                <a:sym typeface="Muli"/>
              </a:rPr>
              <a:t>Email</a:t>
            </a:r>
            <a:r>
              <a:rPr lang="en" sz="2300">
                <a:latin typeface="Muli"/>
                <a:ea typeface="Muli"/>
                <a:cs typeface="Muli"/>
                <a:sym typeface="Muli"/>
              </a:rPr>
              <a:t> on a Piece of Paper</a:t>
            </a:r>
            <a:endParaRPr sz="2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85" name="Google Shape;3285;p121"/>
          <p:cNvSpPr txBox="1"/>
          <p:nvPr/>
        </p:nvSpPr>
        <p:spPr>
          <a:xfrm>
            <a:off x="5733600" y="2761950"/>
            <a:ext cx="30477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Click to Continue</a:t>
            </a:r>
            <a:endParaRPr b="1" sz="23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86" name="Google Shape;3286;p121"/>
          <p:cNvSpPr txBox="1"/>
          <p:nvPr/>
        </p:nvSpPr>
        <p:spPr>
          <a:xfrm>
            <a:off x="2386275" y="2761950"/>
            <a:ext cx="21108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</a:t>
            </a:r>
            <a:r>
              <a:rPr b="1" lang="en" sz="23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Enter Email</a:t>
            </a:r>
            <a:endParaRPr b="1" sz="23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287" name="Google Shape;3287;p121"/>
          <p:cNvSpPr/>
          <p:nvPr/>
        </p:nvSpPr>
        <p:spPr>
          <a:xfrm rot="10800000">
            <a:off x="2397476" y="2916175"/>
            <a:ext cx="187629" cy="222238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8" name="Google Shape;3288;p121"/>
          <p:cNvSpPr/>
          <p:nvPr/>
        </p:nvSpPr>
        <p:spPr>
          <a:xfrm rot="10800000">
            <a:off x="8280316" y="2912730"/>
            <a:ext cx="230461" cy="266217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3" name="Google Shape;329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6162" y="690775"/>
            <a:ext cx="6660926" cy="43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122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4: Create Password</a:t>
            </a:r>
            <a:endParaRPr/>
          </a:p>
        </p:txBody>
      </p:sp>
      <p:grpSp>
        <p:nvGrpSpPr>
          <p:cNvPr id="3295" name="Google Shape;3295;p122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296" name="Google Shape;3296;p122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22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8" name="Google Shape;3298;p122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299" name="Google Shape;3299;p122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22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22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22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22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22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22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22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22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22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22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22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22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22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22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22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5" name="Google Shape;3315;p122"/>
          <p:cNvSpPr/>
          <p:nvPr/>
        </p:nvSpPr>
        <p:spPr>
          <a:xfrm>
            <a:off x="2457925" y="2483826"/>
            <a:ext cx="2416800" cy="65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22"/>
          <p:cNvSpPr/>
          <p:nvPr/>
        </p:nvSpPr>
        <p:spPr>
          <a:xfrm>
            <a:off x="7952750" y="2783525"/>
            <a:ext cx="1067100" cy="39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22"/>
          <p:cNvSpPr txBox="1"/>
          <p:nvPr/>
        </p:nvSpPr>
        <p:spPr>
          <a:xfrm>
            <a:off x="106075" y="1636350"/>
            <a:ext cx="22263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Write Down </a:t>
            </a:r>
            <a:r>
              <a:rPr b="1" lang="en" sz="2300">
                <a:latin typeface="Muli"/>
                <a:ea typeface="Muli"/>
                <a:cs typeface="Muli"/>
                <a:sym typeface="Muli"/>
              </a:rPr>
              <a:t>Password</a:t>
            </a:r>
            <a:r>
              <a:rPr lang="en" sz="2300">
                <a:latin typeface="Muli"/>
                <a:ea typeface="Muli"/>
                <a:cs typeface="Muli"/>
                <a:sym typeface="Muli"/>
              </a:rPr>
              <a:t> on Piece of Paper</a:t>
            </a:r>
            <a:endParaRPr sz="2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2" name="Google Shape;332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387" y="690775"/>
            <a:ext cx="6729526" cy="43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3" name="Google Shape;3323;p123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5: Create Username</a:t>
            </a:r>
            <a:endParaRPr/>
          </a:p>
        </p:txBody>
      </p:sp>
      <p:grpSp>
        <p:nvGrpSpPr>
          <p:cNvPr id="3324" name="Google Shape;3324;p123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325" name="Google Shape;3325;p123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23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7" name="Google Shape;3327;p123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328" name="Google Shape;3328;p123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23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23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23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23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23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23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23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23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23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23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23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23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23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23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23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4" name="Google Shape;3344;p123"/>
          <p:cNvSpPr/>
          <p:nvPr/>
        </p:nvSpPr>
        <p:spPr>
          <a:xfrm>
            <a:off x="2321175" y="3468575"/>
            <a:ext cx="2005800" cy="568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5" name="Google Shape;3345;p123"/>
          <p:cNvSpPr/>
          <p:nvPr/>
        </p:nvSpPr>
        <p:spPr>
          <a:xfrm>
            <a:off x="7825500" y="3759925"/>
            <a:ext cx="1024200" cy="360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6" name="Google Shape;3346;p123"/>
          <p:cNvSpPr txBox="1"/>
          <p:nvPr/>
        </p:nvSpPr>
        <p:spPr>
          <a:xfrm>
            <a:off x="6715300" y="4005800"/>
            <a:ext cx="19350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Click Here to Continue</a:t>
            </a:r>
            <a:endParaRPr b="1" sz="23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7" name="Google Shape;3347;p123"/>
          <p:cNvSpPr txBox="1"/>
          <p:nvPr/>
        </p:nvSpPr>
        <p:spPr>
          <a:xfrm>
            <a:off x="2321175" y="4036775"/>
            <a:ext cx="2913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b="1" lang="en" sz="2300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Create Username</a:t>
            </a:r>
            <a:endParaRPr b="1" sz="2300"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8" name="Google Shape;3348;p123"/>
          <p:cNvSpPr txBox="1"/>
          <p:nvPr/>
        </p:nvSpPr>
        <p:spPr>
          <a:xfrm>
            <a:off x="106075" y="1636350"/>
            <a:ext cx="22263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uli"/>
                <a:ea typeface="Muli"/>
                <a:cs typeface="Muli"/>
                <a:sym typeface="Muli"/>
              </a:rPr>
              <a:t>Write Down </a:t>
            </a:r>
            <a:r>
              <a:rPr b="1" lang="en" sz="2300">
                <a:latin typeface="Muli"/>
                <a:ea typeface="Muli"/>
                <a:cs typeface="Muli"/>
                <a:sym typeface="Muli"/>
              </a:rPr>
              <a:t>Username</a:t>
            </a:r>
            <a:r>
              <a:rPr lang="en" sz="2300">
                <a:latin typeface="Muli"/>
                <a:ea typeface="Muli"/>
                <a:cs typeface="Muli"/>
                <a:sym typeface="Muli"/>
              </a:rPr>
              <a:t> on Piece of Paper</a:t>
            </a:r>
            <a:endParaRPr sz="23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9" name="Google Shape;3349;p123"/>
          <p:cNvSpPr/>
          <p:nvPr/>
        </p:nvSpPr>
        <p:spPr>
          <a:xfrm rot="10800000">
            <a:off x="2332376" y="4191000"/>
            <a:ext cx="187629" cy="222238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0" name="Google Shape;3350;p123"/>
          <p:cNvSpPr/>
          <p:nvPr/>
        </p:nvSpPr>
        <p:spPr>
          <a:xfrm rot="10800000">
            <a:off x="8474256" y="4190989"/>
            <a:ext cx="375443" cy="363269"/>
          </a:xfrm>
          <a:custGeom>
            <a:rect b="b" l="l" r="r" t="t"/>
            <a:pathLst>
              <a:path extrusionOk="0" h="10391" w="9236">
                <a:moveTo>
                  <a:pt x="4330" y="3175"/>
                </a:moveTo>
                <a:lnTo>
                  <a:pt x="0" y="0"/>
                </a:lnTo>
                <a:lnTo>
                  <a:pt x="5196" y="10391"/>
                </a:lnTo>
                <a:lnTo>
                  <a:pt x="9236" y="1155"/>
                </a:lnTo>
                <a:close/>
              </a:path>
            </a:pathLst>
          </a:custGeom>
          <a:solidFill>
            <a:srgbClr val="CC0000"/>
          </a:solidFill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5" name="Google Shape;3355;p124"/>
          <p:cNvPicPr preferRelativeResize="0"/>
          <p:nvPr/>
        </p:nvPicPr>
        <p:blipFill rotWithShape="1">
          <a:blip r:embed="rId3">
            <a:alphaModFix/>
          </a:blip>
          <a:srcRect b="57408" l="0" r="0" t="0"/>
          <a:stretch/>
        </p:blipFill>
        <p:spPr>
          <a:xfrm>
            <a:off x="651500" y="872157"/>
            <a:ext cx="7841001" cy="1777599"/>
          </a:xfrm>
          <a:prstGeom prst="rect">
            <a:avLst/>
          </a:prstGeom>
          <a:noFill/>
          <a:ln>
            <a:noFill/>
          </a:ln>
        </p:spPr>
      </p:pic>
      <p:sp>
        <p:nvSpPr>
          <p:cNvPr id="3356" name="Google Shape;3356;p124"/>
          <p:cNvSpPr txBox="1"/>
          <p:nvPr>
            <p:ph idx="6" type="title"/>
          </p:nvPr>
        </p:nvSpPr>
        <p:spPr>
          <a:xfrm>
            <a:off x="820700" y="60350"/>
            <a:ext cx="77040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Step 6: Choice Preference</a:t>
            </a:r>
            <a:endParaRPr/>
          </a:p>
        </p:txBody>
      </p:sp>
      <p:grpSp>
        <p:nvGrpSpPr>
          <p:cNvPr id="3357" name="Google Shape;3357;p124"/>
          <p:cNvGrpSpPr/>
          <p:nvPr/>
        </p:nvGrpSpPr>
        <p:grpSpPr>
          <a:xfrm>
            <a:off x="1862228" y="467562"/>
            <a:ext cx="5620945" cy="176025"/>
            <a:chOff x="4345425" y="2175475"/>
            <a:chExt cx="800750" cy="176025"/>
          </a:xfrm>
        </p:grpSpPr>
        <p:sp>
          <p:nvSpPr>
            <p:cNvPr id="3358" name="Google Shape;3358;p124"/>
            <p:cNvSpPr/>
            <p:nvPr/>
          </p:nvSpPr>
          <p:spPr>
            <a:xfrm>
              <a:off x="4351850" y="2175475"/>
              <a:ext cx="763000" cy="156275"/>
            </a:xfrm>
            <a:custGeom>
              <a:rect b="b" l="l" r="r" t="t"/>
              <a:pathLst>
                <a:path extrusionOk="0" h="6251" w="3052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24"/>
            <p:cNvSpPr/>
            <p:nvPr/>
          </p:nvSpPr>
          <p:spPr>
            <a:xfrm>
              <a:off x="4345425" y="2195925"/>
              <a:ext cx="800750" cy="155575"/>
            </a:xfrm>
            <a:custGeom>
              <a:rect b="b" l="l" r="r" t="t"/>
              <a:pathLst>
                <a:path extrusionOk="0" h="6223" w="3203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00FF00">
                <a:alpha val="20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0" name="Google Shape;3360;p124"/>
          <p:cNvGrpSpPr/>
          <p:nvPr/>
        </p:nvGrpSpPr>
        <p:grpSpPr>
          <a:xfrm>
            <a:off x="7158342" y="124684"/>
            <a:ext cx="1491960" cy="454575"/>
            <a:chOff x="6157325" y="1245050"/>
            <a:chExt cx="554900" cy="169075"/>
          </a:xfrm>
        </p:grpSpPr>
        <p:sp>
          <p:nvSpPr>
            <p:cNvPr id="3361" name="Google Shape;3361;p124"/>
            <p:cNvSpPr/>
            <p:nvPr/>
          </p:nvSpPr>
          <p:spPr>
            <a:xfrm>
              <a:off x="6157325" y="1320350"/>
              <a:ext cx="47050" cy="41875"/>
            </a:xfrm>
            <a:custGeom>
              <a:rect b="b" l="l" r="r" t="t"/>
              <a:pathLst>
                <a:path extrusionOk="0" h="1675" w="1882">
                  <a:moveTo>
                    <a:pt x="1759" y="0"/>
                  </a:moveTo>
                  <a:cubicBezTo>
                    <a:pt x="1737" y="0"/>
                    <a:pt x="1714" y="11"/>
                    <a:pt x="1694" y="37"/>
                  </a:cubicBezTo>
                  <a:cubicBezTo>
                    <a:pt x="1494" y="263"/>
                    <a:pt x="1268" y="463"/>
                    <a:pt x="1042" y="689"/>
                  </a:cubicBezTo>
                  <a:cubicBezTo>
                    <a:pt x="842" y="463"/>
                    <a:pt x="641" y="263"/>
                    <a:pt x="416" y="62"/>
                  </a:cubicBezTo>
                  <a:cubicBezTo>
                    <a:pt x="387" y="26"/>
                    <a:pt x="349" y="10"/>
                    <a:pt x="313" y="10"/>
                  </a:cubicBezTo>
                  <a:cubicBezTo>
                    <a:pt x="226" y="10"/>
                    <a:pt x="152" y="99"/>
                    <a:pt x="240" y="188"/>
                  </a:cubicBezTo>
                  <a:cubicBezTo>
                    <a:pt x="441" y="413"/>
                    <a:pt x="641" y="639"/>
                    <a:pt x="842" y="839"/>
                  </a:cubicBezTo>
                  <a:cubicBezTo>
                    <a:pt x="591" y="1040"/>
                    <a:pt x="316" y="1190"/>
                    <a:pt x="90" y="1416"/>
                  </a:cubicBezTo>
                  <a:cubicBezTo>
                    <a:pt x="1" y="1505"/>
                    <a:pt x="91" y="1674"/>
                    <a:pt x="200" y="1674"/>
                  </a:cubicBezTo>
                  <a:cubicBezTo>
                    <a:pt x="213" y="1674"/>
                    <a:pt x="227" y="1672"/>
                    <a:pt x="240" y="1666"/>
                  </a:cubicBezTo>
                  <a:cubicBezTo>
                    <a:pt x="541" y="1541"/>
                    <a:pt x="817" y="1290"/>
                    <a:pt x="1068" y="1065"/>
                  </a:cubicBezTo>
                  <a:cubicBezTo>
                    <a:pt x="1193" y="1215"/>
                    <a:pt x="1343" y="1366"/>
                    <a:pt x="1494" y="1466"/>
                  </a:cubicBezTo>
                  <a:cubicBezTo>
                    <a:pt x="1525" y="1481"/>
                    <a:pt x="1556" y="1488"/>
                    <a:pt x="1584" y="1488"/>
                  </a:cubicBezTo>
                  <a:cubicBezTo>
                    <a:pt x="1694" y="1488"/>
                    <a:pt x="1769" y="1385"/>
                    <a:pt x="1669" y="1265"/>
                  </a:cubicBezTo>
                  <a:cubicBezTo>
                    <a:pt x="1569" y="1115"/>
                    <a:pt x="1418" y="990"/>
                    <a:pt x="1268" y="864"/>
                  </a:cubicBezTo>
                  <a:cubicBezTo>
                    <a:pt x="1469" y="639"/>
                    <a:pt x="1669" y="413"/>
                    <a:pt x="1844" y="163"/>
                  </a:cubicBezTo>
                  <a:cubicBezTo>
                    <a:pt x="1882" y="88"/>
                    <a:pt x="1823" y="0"/>
                    <a:pt x="1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24"/>
            <p:cNvSpPr/>
            <p:nvPr/>
          </p:nvSpPr>
          <p:spPr>
            <a:xfrm>
              <a:off x="6224725" y="1327375"/>
              <a:ext cx="46400" cy="9125"/>
            </a:xfrm>
            <a:custGeom>
              <a:rect b="b" l="l" r="r" t="t"/>
              <a:pathLst>
                <a:path extrusionOk="0" h="365" w="1856">
                  <a:moveTo>
                    <a:pt x="1282" y="1"/>
                  </a:moveTo>
                  <a:cubicBezTo>
                    <a:pt x="1160" y="1"/>
                    <a:pt x="1041" y="7"/>
                    <a:pt x="928" y="7"/>
                  </a:cubicBezTo>
                  <a:lnTo>
                    <a:pt x="151" y="7"/>
                  </a:lnTo>
                  <a:cubicBezTo>
                    <a:pt x="1" y="7"/>
                    <a:pt x="26" y="258"/>
                    <a:pt x="151" y="258"/>
                  </a:cubicBezTo>
                  <a:cubicBezTo>
                    <a:pt x="427" y="283"/>
                    <a:pt x="677" y="308"/>
                    <a:pt x="953" y="308"/>
                  </a:cubicBezTo>
                  <a:cubicBezTo>
                    <a:pt x="1135" y="328"/>
                    <a:pt x="1334" y="365"/>
                    <a:pt x="1536" y="365"/>
                  </a:cubicBezTo>
                  <a:cubicBezTo>
                    <a:pt x="1584" y="365"/>
                    <a:pt x="1632" y="363"/>
                    <a:pt x="1680" y="358"/>
                  </a:cubicBezTo>
                  <a:cubicBezTo>
                    <a:pt x="1855" y="308"/>
                    <a:pt x="1780" y="82"/>
                    <a:pt x="1655" y="32"/>
                  </a:cubicBezTo>
                  <a:cubicBezTo>
                    <a:pt x="1529" y="7"/>
                    <a:pt x="1404" y="1"/>
                    <a:pt x="1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24"/>
            <p:cNvSpPr/>
            <p:nvPr/>
          </p:nvSpPr>
          <p:spPr>
            <a:xfrm>
              <a:off x="6217875" y="1343050"/>
              <a:ext cx="49475" cy="9600"/>
            </a:xfrm>
            <a:custGeom>
              <a:rect b="b" l="l" r="r" t="t"/>
              <a:pathLst>
                <a:path extrusionOk="0" h="384" w="1979">
                  <a:moveTo>
                    <a:pt x="134" y="0"/>
                  </a:moveTo>
                  <a:cubicBezTo>
                    <a:pt x="0" y="0"/>
                    <a:pt x="13" y="236"/>
                    <a:pt x="174" y="282"/>
                  </a:cubicBezTo>
                  <a:cubicBezTo>
                    <a:pt x="475" y="357"/>
                    <a:pt x="801" y="382"/>
                    <a:pt x="1102" y="382"/>
                  </a:cubicBezTo>
                  <a:cubicBezTo>
                    <a:pt x="1157" y="382"/>
                    <a:pt x="1215" y="383"/>
                    <a:pt x="1274" y="383"/>
                  </a:cubicBezTo>
                  <a:cubicBezTo>
                    <a:pt x="1512" y="383"/>
                    <a:pt x="1768" y="367"/>
                    <a:pt x="1929" y="207"/>
                  </a:cubicBezTo>
                  <a:cubicBezTo>
                    <a:pt x="1979" y="157"/>
                    <a:pt x="1954" y="32"/>
                    <a:pt x="1854" y="32"/>
                  </a:cubicBezTo>
                  <a:cubicBezTo>
                    <a:pt x="1787" y="12"/>
                    <a:pt x="1721" y="4"/>
                    <a:pt x="1655" y="4"/>
                  </a:cubicBezTo>
                  <a:cubicBezTo>
                    <a:pt x="1471" y="4"/>
                    <a:pt x="1286" y="63"/>
                    <a:pt x="1102" y="82"/>
                  </a:cubicBezTo>
                  <a:cubicBezTo>
                    <a:pt x="801" y="82"/>
                    <a:pt x="500" y="57"/>
                    <a:pt x="174" y="7"/>
                  </a:cubicBezTo>
                  <a:cubicBezTo>
                    <a:pt x="160" y="2"/>
                    <a:pt x="14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24"/>
            <p:cNvSpPr/>
            <p:nvPr/>
          </p:nvSpPr>
          <p:spPr>
            <a:xfrm>
              <a:off x="6284250" y="1264050"/>
              <a:ext cx="44700" cy="50275"/>
            </a:xfrm>
            <a:custGeom>
              <a:rect b="b" l="l" r="r" t="t"/>
              <a:pathLst>
                <a:path extrusionOk="0" h="2011" w="1788">
                  <a:moveTo>
                    <a:pt x="495" y="0"/>
                  </a:moveTo>
                  <a:cubicBezTo>
                    <a:pt x="458" y="0"/>
                    <a:pt x="427" y="25"/>
                    <a:pt x="427" y="84"/>
                  </a:cubicBezTo>
                  <a:cubicBezTo>
                    <a:pt x="402" y="510"/>
                    <a:pt x="402" y="911"/>
                    <a:pt x="376" y="1337"/>
                  </a:cubicBezTo>
                  <a:cubicBezTo>
                    <a:pt x="376" y="1411"/>
                    <a:pt x="445" y="1499"/>
                    <a:pt x="522" y="1499"/>
                  </a:cubicBezTo>
                  <a:cubicBezTo>
                    <a:pt x="548" y="1499"/>
                    <a:pt x="576" y="1488"/>
                    <a:pt x="602" y="1462"/>
                  </a:cubicBezTo>
                  <a:cubicBezTo>
                    <a:pt x="727" y="1387"/>
                    <a:pt x="878" y="1262"/>
                    <a:pt x="1028" y="1212"/>
                  </a:cubicBezTo>
                  <a:cubicBezTo>
                    <a:pt x="1080" y="1186"/>
                    <a:pt x="1128" y="1173"/>
                    <a:pt x="1173" y="1173"/>
                  </a:cubicBezTo>
                  <a:cubicBezTo>
                    <a:pt x="1300" y="1173"/>
                    <a:pt x="1392" y="1276"/>
                    <a:pt x="1429" y="1462"/>
                  </a:cubicBezTo>
                  <a:cubicBezTo>
                    <a:pt x="1354" y="1537"/>
                    <a:pt x="1279" y="1588"/>
                    <a:pt x="1204" y="1613"/>
                  </a:cubicBezTo>
                  <a:cubicBezTo>
                    <a:pt x="878" y="1713"/>
                    <a:pt x="502" y="1713"/>
                    <a:pt x="176" y="1713"/>
                  </a:cubicBezTo>
                  <a:cubicBezTo>
                    <a:pt x="1" y="1713"/>
                    <a:pt x="51" y="1963"/>
                    <a:pt x="176" y="1989"/>
                  </a:cubicBezTo>
                  <a:cubicBezTo>
                    <a:pt x="271" y="2000"/>
                    <a:pt x="413" y="2011"/>
                    <a:pt x="573" y="2011"/>
                  </a:cubicBezTo>
                  <a:cubicBezTo>
                    <a:pt x="1087" y="2011"/>
                    <a:pt x="1787" y="1903"/>
                    <a:pt x="1730" y="1387"/>
                  </a:cubicBezTo>
                  <a:cubicBezTo>
                    <a:pt x="1730" y="1136"/>
                    <a:pt x="1479" y="936"/>
                    <a:pt x="1254" y="911"/>
                  </a:cubicBezTo>
                  <a:cubicBezTo>
                    <a:pt x="1213" y="902"/>
                    <a:pt x="1173" y="898"/>
                    <a:pt x="1134" y="898"/>
                  </a:cubicBezTo>
                  <a:cubicBezTo>
                    <a:pt x="957" y="898"/>
                    <a:pt x="796" y="984"/>
                    <a:pt x="652" y="1086"/>
                  </a:cubicBezTo>
                  <a:cubicBezTo>
                    <a:pt x="652" y="760"/>
                    <a:pt x="627" y="460"/>
                    <a:pt x="627" y="134"/>
                  </a:cubicBezTo>
                  <a:cubicBezTo>
                    <a:pt x="627" y="58"/>
                    <a:pt x="55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24"/>
            <p:cNvSpPr/>
            <p:nvPr/>
          </p:nvSpPr>
          <p:spPr>
            <a:xfrm>
              <a:off x="6255000" y="1287300"/>
              <a:ext cx="30525" cy="9800"/>
            </a:xfrm>
            <a:custGeom>
              <a:rect b="b" l="l" r="r" t="t"/>
              <a:pathLst>
                <a:path extrusionOk="0" h="392" w="1221">
                  <a:moveTo>
                    <a:pt x="633" y="1"/>
                  </a:moveTo>
                  <a:cubicBezTo>
                    <a:pt x="472" y="1"/>
                    <a:pt x="310" y="20"/>
                    <a:pt x="193" y="31"/>
                  </a:cubicBezTo>
                  <a:cubicBezTo>
                    <a:pt x="1" y="55"/>
                    <a:pt x="62" y="333"/>
                    <a:pt x="245" y="333"/>
                  </a:cubicBezTo>
                  <a:cubicBezTo>
                    <a:pt x="252" y="333"/>
                    <a:pt x="260" y="333"/>
                    <a:pt x="268" y="332"/>
                  </a:cubicBezTo>
                  <a:cubicBezTo>
                    <a:pt x="444" y="332"/>
                    <a:pt x="619" y="332"/>
                    <a:pt x="820" y="357"/>
                  </a:cubicBezTo>
                  <a:cubicBezTo>
                    <a:pt x="888" y="371"/>
                    <a:pt x="949" y="392"/>
                    <a:pt x="1011" y="392"/>
                  </a:cubicBezTo>
                  <a:cubicBezTo>
                    <a:pt x="1062" y="392"/>
                    <a:pt x="1114" y="377"/>
                    <a:pt x="1171" y="332"/>
                  </a:cubicBezTo>
                  <a:cubicBezTo>
                    <a:pt x="1221" y="307"/>
                    <a:pt x="1196" y="231"/>
                    <a:pt x="1171" y="181"/>
                  </a:cubicBezTo>
                  <a:cubicBezTo>
                    <a:pt x="1069" y="37"/>
                    <a:pt x="852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24"/>
            <p:cNvSpPr/>
            <p:nvPr/>
          </p:nvSpPr>
          <p:spPr>
            <a:xfrm>
              <a:off x="6334375" y="1284100"/>
              <a:ext cx="37000" cy="37050"/>
            </a:xfrm>
            <a:custGeom>
              <a:rect b="b" l="l" r="r" t="t"/>
              <a:pathLst>
                <a:path extrusionOk="0" h="1482" w="1480">
                  <a:moveTo>
                    <a:pt x="916" y="0"/>
                  </a:moveTo>
                  <a:cubicBezTo>
                    <a:pt x="875" y="0"/>
                    <a:pt x="838" y="25"/>
                    <a:pt x="828" y="84"/>
                  </a:cubicBezTo>
                  <a:cubicBezTo>
                    <a:pt x="803" y="334"/>
                    <a:pt x="752" y="560"/>
                    <a:pt x="677" y="786"/>
                  </a:cubicBezTo>
                  <a:cubicBezTo>
                    <a:pt x="502" y="811"/>
                    <a:pt x="326" y="836"/>
                    <a:pt x="176" y="836"/>
                  </a:cubicBezTo>
                  <a:cubicBezTo>
                    <a:pt x="1" y="861"/>
                    <a:pt x="76" y="1111"/>
                    <a:pt x="201" y="1111"/>
                  </a:cubicBezTo>
                  <a:cubicBezTo>
                    <a:pt x="326" y="1086"/>
                    <a:pt x="452" y="1061"/>
                    <a:pt x="577" y="1061"/>
                  </a:cubicBezTo>
                  <a:cubicBezTo>
                    <a:pt x="527" y="1161"/>
                    <a:pt x="502" y="1262"/>
                    <a:pt x="527" y="1362"/>
                  </a:cubicBezTo>
                  <a:cubicBezTo>
                    <a:pt x="527" y="1435"/>
                    <a:pt x="581" y="1482"/>
                    <a:pt x="639" y="1482"/>
                  </a:cubicBezTo>
                  <a:cubicBezTo>
                    <a:pt x="660" y="1482"/>
                    <a:pt x="682" y="1476"/>
                    <a:pt x="702" y="1462"/>
                  </a:cubicBezTo>
                  <a:cubicBezTo>
                    <a:pt x="828" y="1362"/>
                    <a:pt x="903" y="1187"/>
                    <a:pt x="928" y="1011"/>
                  </a:cubicBezTo>
                  <a:cubicBezTo>
                    <a:pt x="1103" y="1011"/>
                    <a:pt x="1304" y="1011"/>
                    <a:pt x="1429" y="911"/>
                  </a:cubicBezTo>
                  <a:cubicBezTo>
                    <a:pt x="1479" y="861"/>
                    <a:pt x="1479" y="786"/>
                    <a:pt x="1429" y="760"/>
                  </a:cubicBezTo>
                  <a:cubicBezTo>
                    <a:pt x="1341" y="731"/>
                    <a:pt x="1253" y="719"/>
                    <a:pt x="1165" y="719"/>
                  </a:cubicBezTo>
                  <a:cubicBezTo>
                    <a:pt x="1103" y="719"/>
                    <a:pt x="1040" y="725"/>
                    <a:pt x="978" y="735"/>
                  </a:cubicBezTo>
                  <a:cubicBezTo>
                    <a:pt x="1028" y="535"/>
                    <a:pt x="1053" y="334"/>
                    <a:pt x="1053" y="134"/>
                  </a:cubicBezTo>
                  <a:cubicBezTo>
                    <a:pt x="1053" y="58"/>
                    <a:pt x="979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24"/>
            <p:cNvSpPr/>
            <p:nvPr/>
          </p:nvSpPr>
          <p:spPr>
            <a:xfrm>
              <a:off x="6379900" y="1245050"/>
              <a:ext cx="273425" cy="77750"/>
            </a:xfrm>
            <a:custGeom>
              <a:rect b="b" l="l" r="r" t="t"/>
              <a:pathLst>
                <a:path extrusionOk="0" h="3110" w="10937">
                  <a:moveTo>
                    <a:pt x="2086" y="1"/>
                  </a:moveTo>
                  <a:cubicBezTo>
                    <a:pt x="1680" y="1"/>
                    <a:pt x="1294" y="60"/>
                    <a:pt x="1087" y="292"/>
                  </a:cubicBezTo>
                  <a:cubicBezTo>
                    <a:pt x="886" y="518"/>
                    <a:pt x="886" y="944"/>
                    <a:pt x="861" y="1195"/>
                  </a:cubicBezTo>
                  <a:cubicBezTo>
                    <a:pt x="811" y="1671"/>
                    <a:pt x="761" y="2147"/>
                    <a:pt x="711" y="2623"/>
                  </a:cubicBezTo>
                  <a:cubicBezTo>
                    <a:pt x="535" y="2348"/>
                    <a:pt x="360" y="2047"/>
                    <a:pt x="185" y="1746"/>
                  </a:cubicBezTo>
                  <a:cubicBezTo>
                    <a:pt x="168" y="1721"/>
                    <a:pt x="140" y="1710"/>
                    <a:pt x="112" y="1710"/>
                  </a:cubicBezTo>
                  <a:cubicBezTo>
                    <a:pt x="57" y="1710"/>
                    <a:pt x="1" y="1754"/>
                    <a:pt x="34" y="1821"/>
                  </a:cubicBezTo>
                  <a:cubicBezTo>
                    <a:pt x="235" y="2222"/>
                    <a:pt x="460" y="2623"/>
                    <a:pt x="686" y="3024"/>
                  </a:cubicBezTo>
                  <a:cubicBezTo>
                    <a:pt x="712" y="3077"/>
                    <a:pt x="774" y="3109"/>
                    <a:pt x="826" y="3109"/>
                  </a:cubicBezTo>
                  <a:cubicBezTo>
                    <a:pt x="872" y="3109"/>
                    <a:pt x="911" y="3083"/>
                    <a:pt x="911" y="3024"/>
                  </a:cubicBezTo>
                  <a:cubicBezTo>
                    <a:pt x="1037" y="2072"/>
                    <a:pt x="836" y="718"/>
                    <a:pt x="1889" y="317"/>
                  </a:cubicBezTo>
                  <a:cubicBezTo>
                    <a:pt x="2002" y="272"/>
                    <a:pt x="2155" y="257"/>
                    <a:pt x="2325" y="257"/>
                  </a:cubicBezTo>
                  <a:cubicBezTo>
                    <a:pt x="2723" y="257"/>
                    <a:pt x="3212" y="343"/>
                    <a:pt x="3493" y="343"/>
                  </a:cubicBezTo>
                  <a:cubicBezTo>
                    <a:pt x="3969" y="343"/>
                    <a:pt x="4445" y="343"/>
                    <a:pt x="4921" y="368"/>
                  </a:cubicBezTo>
                  <a:cubicBezTo>
                    <a:pt x="6342" y="386"/>
                    <a:pt x="7775" y="445"/>
                    <a:pt x="9213" y="445"/>
                  </a:cubicBezTo>
                  <a:cubicBezTo>
                    <a:pt x="9728" y="445"/>
                    <a:pt x="10245" y="438"/>
                    <a:pt x="10761" y="418"/>
                  </a:cubicBezTo>
                  <a:cubicBezTo>
                    <a:pt x="10937" y="418"/>
                    <a:pt x="10886" y="117"/>
                    <a:pt x="10736" y="117"/>
                  </a:cubicBezTo>
                  <a:cubicBezTo>
                    <a:pt x="9580" y="47"/>
                    <a:pt x="8412" y="26"/>
                    <a:pt x="7244" y="26"/>
                  </a:cubicBezTo>
                  <a:cubicBezTo>
                    <a:pt x="5906" y="26"/>
                    <a:pt x="4567" y="53"/>
                    <a:pt x="3242" y="67"/>
                  </a:cubicBezTo>
                  <a:cubicBezTo>
                    <a:pt x="2960" y="67"/>
                    <a:pt x="2512" y="1"/>
                    <a:pt x="2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24"/>
            <p:cNvSpPr/>
            <p:nvPr/>
          </p:nvSpPr>
          <p:spPr>
            <a:xfrm>
              <a:off x="6441975" y="1278000"/>
              <a:ext cx="42800" cy="51575"/>
            </a:xfrm>
            <a:custGeom>
              <a:rect b="b" l="l" r="r" t="t"/>
              <a:pathLst>
                <a:path extrusionOk="0" h="2063" w="1712">
                  <a:moveTo>
                    <a:pt x="405" y="1"/>
                  </a:moveTo>
                  <a:cubicBezTo>
                    <a:pt x="367" y="1"/>
                    <a:pt x="333" y="22"/>
                    <a:pt x="333" y="77"/>
                  </a:cubicBezTo>
                  <a:cubicBezTo>
                    <a:pt x="333" y="528"/>
                    <a:pt x="283" y="979"/>
                    <a:pt x="283" y="1456"/>
                  </a:cubicBezTo>
                  <a:cubicBezTo>
                    <a:pt x="283" y="1525"/>
                    <a:pt x="368" y="1619"/>
                    <a:pt x="445" y="1619"/>
                  </a:cubicBezTo>
                  <a:cubicBezTo>
                    <a:pt x="479" y="1619"/>
                    <a:pt x="511" y="1602"/>
                    <a:pt x="534" y="1556"/>
                  </a:cubicBezTo>
                  <a:cubicBezTo>
                    <a:pt x="634" y="1405"/>
                    <a:pt x="709" y="1255"/>
                    <a:pt x="860" y="1155"/>
                  </a:cubicBezTo>
                  <a:cubicBezTo>
                    <a:pt x="933" y="1106"/>
                    <a:pt x="1002" y="1081"/>
                    <a:pt x="1063" y="1081"/>
                  </a:cubicBezTo>
                  <a:cubicBezTo>
                    <a:pt x="1189" y="1081"/>
                    <a:pt x="1285" y="1186"/>
                    <a:pt x="1336" y="1405"/>
                  </a:cubicBezTo>
                  <a:cubicBezTo>
                    <a:pt x="1311" y="1506"/>
                    <a:pt x="1235" y="1581"/>
                    <a:pt x="1160" y="1631"/>
                  </a:cubicBezTo>
                  <a:cubicBezTo>
                    <a:pt x="1042" y="1705"/>
                    <a:pt x="802" y="1770"/>
                    <a:pt x="589" y="1770"/>
                  </a:cubicBezTo>
                  <a:cubicBezTo>
                    <a:pt x="440" y="1770"/>
                    <a:pt x="305" y="1738"/>
                    <a:pt x="233" y="1656"/>
                  </a:cubicBezTo>
                  <a:cubicBezTo>
                    <a:pt x="209" y="1638"/>
                    <a:pt x="182" y="1630"/>
                    <a:pt x="156" y="1630"/>
                  </a:cubicBezTo>
                  <a:cubicBezTo>
                    <a:pt x="74" y="1630"/>
                    <a:pt x="0" y="1711"/>
                    <a:pt x="58" y="1806"/>
                  </a:cubicBezTo>
                  <a:cubicBezTo>
                    <a:pt x="158" y="2007"/>
                    <a:pt x="347" y="2063"/>
                    <a:pt x="559" y="2063"/>
                  </a:cubicBezTo>
                  <a:cubicBezTo>
                    <a:pt x="665" y="2063"/>
                    <a:pt x="776" y="2049"/>
                    <a:pt x="885" y="2032"/>
                  </a:cubicBezTo>
                  <a:cubicBezTo>
                    <a:pt x="1235" y="2007"/>
                    <a:pt x="1586" y="1806"/>
                    <a:pt x="1662" y="1431"/>
                  </a:cubicBezTo>
                  <a:cubicBezTo>
                    <a:pt x="1712" y="1105"/>
                    <a:pt x="1511" y="854"/>
                    <a:pt x="1210" y="804"/>
                  </a:cubicBezTo>
                  <a:cubicBezTo>
                    <a:pt x="1154" y="789"/>
                    <a:pt x="1101" y="782"/>
                    <a:pt x="1049" y="782"/>
                  </a:cubicBezTo>
                  <a:cubicBezTo>
                    <a:pt x="846" y="782"/>
                    <a:pt x="679" y="890"/>
                    <a:pt x="559" y="1030"/>
                  </a:cubicBezTo>
                  <a:cubicBezTo>
                    <a:pt x="534" y="704"/>
                    <a:pt x="534" y="403"/>
                    <a:pt x="509" y="77"/>
                  </a:cubicBezTo>
                  <a:cubicBezTo>
                    <a:pt x="509" y="35"/>
                    <a:pt x="454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24"/>
            <p:cNvSpPr/>
            <p:nvPr/>
          </p:nvSpPr>
          <p:spPr>
            <a:xfrm>
              <a:off x="6481950" y="1268900"/>
              <a:ext cx="35400" cy="27425"/>
            </a:xfrm>
            <a:custGeom>
              <a:rect b="b" l="l" r="r" t="t"/>
              <a:pathLst>
                <a:path extrusionOk="0" h="1097" w="1416">
                  <a:moveTo>
                    <a:pt x="256" y="0"/>
                  </a:moveTo>
                  <a:cubicBezTo>
                    <a:pt x="175" y="0"/>
                    <a:pt x="97" y="47"/>
                    <a:pt x="37" y="165"/>
                  </a:cubicBezTo>
                  <a:cubicBezTo>
                    <a:pt x="1" y="221"/>
                    <a:pt x="86" y="303"/>
                    <a:pt x="153" y="303"/>
                  </a:cubicBezTo>
                  <a:cubicBezTo>
                    <a:pt x="177" y="303"/>
                    <a:pt x="200" y="292"/>
                    <a:pt x="213" y="266"/>
                  </a:cubicBezTo>
                  <a:cubicBezTo>
                    <a:pt x="228" y="250"/>
                    <a:pt x="242" y="244"/>
                    <a:pt x="253" y="244"/>
                  </a:cubicBezTo>
                  <a:cubicBezTo>
                    <a:pt x="338" y="244"/>
                    <a:pt x="338" y="592"/>
                    <a:pt x="338" y="592"/>
                  </a:cubicBezTo>
                  <a:cubicBezTo>
                    <a:pt x="338" y="667"/>
                    <a:pt x="338" y="717"/>
                    <a:pt x="363" y="792"/>
                  </a:cubicBezTo>
                  <a:cubicBezTo>
                    <a:pt x="413" y="917"/>
                    <a:pt x="489" y="1018"/>
                    <a:pt x="614" y="1068"/>
                  </a:cubicBezTo>
                  <a:cubicBezTo>
                    <a:pt x="667" y="1089"/>
                    <a:pt x="720" y="1097"/>
                    <a:pt x="773" y="1097"/>
                  </a:cubicBezTo>
                  <a:cubicBezTo>
                    <a:pt x="845" y="1097"/>
                    <a:pt x="917" y="1082"/>
                    <a:pt x="990" y="1068"/>
                  </a:cubicBezTo>
                  <a:cubicBezTo>
                    <a:pt x="1115" y="1043"/>
                    <a:pt x="1291" y="1043"/>
                    <a:pt x="1391" y="917"/>
                  </a:cubicBezTo>
                  <a:cubicBezTo>
                    <a:pt x="1416" y="892"/>
                    <a:pt x="1391" y="842"/>
                    <a:pt x="1366" y="792"/>
                  </a:cubicBezTo>
                  <a:cubicBezTo>
                    <a:pt x="1306" y="718"/>
                    <a:pt x="1230" y="696"/>
                    <a:pt x="1146" y="696"/>
                  </a:cubicBezTo>
                  <a:cubicBezTo>
                    <a:pt x="1088" y="696"/>
                    <a:pt x="1026" y="707"/>
                    <a:pt x="965" y="717"/>
                  </a:cubicBezTo>
                  <a:cubicBezTo>
                    <a:pt x="898" y="730"/>
                    <a:pt x="824" y="758"/>
                    <a:pt x="762" y="758"/>
                  </a:cubicBezTo>
                  <a:cubicBezTo>
                    <a:pt x="707" y="758"/>
                    <a:pt x="662" y="737"/>
                    <a:pt x="639" y="667"/>
                  </a:cubicBezTo>
                  <a:cubicBezTo>
                    <a:pt x="614" y="566"/>
                    <a:pt x="639" y="441"/>
                    <a:pt x="614" y="366"/>
                  </a:cubicBezTo>
                  <a:cubicBezTo>
                    <a:pt x="581" y="183"/>
                    <a:pt x="415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24"/>
            <p:cNvSpPr/>
            <p:nvPr/>
          </p:nvSpPr>
          <p:spPr>
            <a:xfrm>
              <a:off x="6523800" y="1310425"/>
              <a:ext cx="53075" cy="12150"/>
            </a:xfrm>
            <a:custGeom>
              <a:rect b="b" l="l" r="r" t="t"/>
              <a:pathLst>
                <a:path extrusionOk="0" h="486" w="2123">
                  <a:moveTo>
                    <a:pt x="1513" y="0"/>
                  </a:moveTo>
                  <a:cubicBezTo>
                    <a:pt x="1075" y="0"/>
                    <a:pt x="597" y="107"/>
                    <a:pt x="193" y="184"/>
                  </a:cubicBezTo>
                  <a:cubicBezTo>
                    <a:pt x="1" y="208"/>
                    <a:pt x="85" y="486"/>
                    <a:pt x="248" y="486"/>
                  </a:cubicBezTo>
                  <a:cubicBezTo>
                    <a:pt x="254" y="486"/>
                    <a:pt x="261" y="485"/>
                    <a:pt x="268" y="484"/>
                  </a:cubicBezTo>
                  <a:cubicBezTo>
                    <a:pt x="544" y="434"/>
                    <a:pt x="820" y="409"/>
                    <a:pt x="1095" y="384"/>
                  </a:cubicBezTo>
                  <a:cubicBezTo>
                    <a:pt x="1164" y="378"/>
                    <a:pt x="1235" y="376"/>
                    <a:pt x="1306" y="376"/>
                  </a:cubicBezTo>
                  <a:cubicBezTo>
                    <a:pt x="1378" y="376"/>
                    <a:pt x="1451" y="378"/>
                    <a:pt x="1525" y="378"/>
                  </a:cubicBezTo>
                  <a:cubicBezTo>
                    <a:pt x="1672" y="378"/>
                    <a:pt x="1822" y="372"/>
                    <a:pt x="1973" y="334"/>
                  </a:cubicBezTo>
                  <a:cubicBezTo>
                    <a:pt x="2123" y="284"/>
                    <a:pt x="2023" y="58"/>
                    <a:pt x="1897" y="33"/>
                  </a:cubicBezTo>
                  <a:cubicBezTo>
                    <a:pt x="1775" y="10"/>
                    <a:pt x="1646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24"/>
            <p:cNvSpPr/>
            <p:nvPr/>
          </p:nvSpPr>
          <p:spPr>
            <a:xfrm>
              <a:off x="6581250" y="1283075"/>
              <a:ext cx="36800" cy="48550"/>
            </a:xfrm>
            <a:custGeom>
              <a:rect b="b" l="l" r="r" t="t"/>
              <a:pathLst>
                <a:path extrusionOk="0" h="1942" w="1472">
                  <a:moveTo>
                    <a:pt x="128" y="0"/>
                  </a:moveTo>
                  <a:cubicBezTo>
                    <a:pt x="94" y="0"/>
                    <a:pt x="61" y="22"/>
                    <a:pt x="50" y="75"/>
                  </a:cubicBezTo>
                  <a:cubicBezTo>
                    <a:pt x="0" y="375"/>
                    <a:pt x="151" y="726"/>
                    <a:pt x="451" y="877"/>
                  </a:cubicBezTo>
                  <a:cubicBezTo>
                    <a:pt x="534" y="918"/>
                    <a:pt x="647" y="937"/>
                    <a:pt x="766" y="937"/>
                  </a:cubicBezTo>
                  <a:cubicBezTo>
                    <a:pt x="863" y="937"/>
                    <a:pt x="963" y="924"/>
                    <a:pt x="1053" y="902"/>
                  </a:cubicBezTo>
                  <a:lnTo>
                    <a:pt x="1053" y="902"/>
                  </a:lnTo>
                  <a:cubicBezTo>
                    <a:pt x="1028" y="952"/>
                    <a:pt x="1003" y="1002"/>
                    <a:pt x="1003" y="1052"/>
                  </a:cubicBezTo>
                  <a:cubicBezTo>
                    <a:pt x="928" y="1303"/>
                    <a:pt x="827" y="1553"/>
                    <a:pt x="827" y="1804"/>
                  </a:cubicBezTo>
                  <a:cubicBezTo>
                    <a:pt x="827" y="1859"/>
                    <a:pt x="895" y="1942"/>
                    <a:pt x="961" y="1942"/>
                  </a:cubicBezTo>
                  <a:cubicBezTo>
                    <a:pt x="984" y="1942"/>
                    <a:pt x="1008" y="1931"/>
                    <a:pt x="1028" y="1904"/>
                  </a:cubicBezTo>
                  <a:cubicBezTo>
                    <a:pt x="1153" y="1679"/>
                    <a:pt x="1178" y="1428"/>
                    <a:pt x="1253" y="1177"/>
                  </a:cubicBezTo>
                  <a:cubicBezTo>
                    <a:pt x="1304" y="902"/>
                    <a:pt x="1379" y="626"/>
                    <a:pt x="1454" y="350"/>
                  </a:cubicBezTo>
                  <a:cubicBezTo>
                    <a:pt x="1472" y="262"/>
                    <a:pt x="1377" y="173"/>
                    <a:pt x="1302" y="173"/>
                  </a:cubicBezTo>
                  <a:cubicBezTo>
                    <a:pt x="1271" y="173"/>
                    <a:pt x="1243" y="188"/>
                    <a:pt x="1228" y="225"/>
                  </a:cubicBezTo>
                  <a:cubicBezTo>
                    <a:pt x="1203" y="325"/>
                    <a:pt x="1203" y="400"/>
                    <a:pt x="1178" y="476"/>
                  </a:cubicBezTo>
                  <a:lnTo>
                    <a:pt x="1153" y="476"/>
                  </a:lnTo>
                  <a:cubicBezTo>
                    <a:pt x="991" y="499"/>
                    <a:pt x="872" y="629"/>
                    <a:pt x="697" y="629"/>
                  </a:cubicBezTo>
                  <a:cubicBezTo>
                    <a:pt x="682" y="629"/>
                    <a:pt x="667" y="628"/>
                    <a:pt x="652" y="626"/>
                  </a:cubicBezTo>
                  <a:cubicBezTo>
                    <a:pt x="376" y="576"/>
                    <a:pt x="226" y="350"/>
                    <a:pt x="226" y="100"/>
                  </a:cubicBezTo>
                  <a:cubicBezTo>
                    <a:pt x="226" y="42"/>
                    <a:pt x="175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24"/>
            <p:cNvSpPr/>
            <p:nvPr/>
          </p:nvSpPr>
          <p:spPr>
            <a:xfrm>
              <a:off x="6626975" y="1299300"/>
              <a:ext cx="36375" cy="29225"/>
            </a:xfrm>
            <a:custGeom>
              <a:rect b="b" l="l" r="r" t="t"/>
              <a:pathLst>
                <a:path extrusionOk="0" h="1169" w="1455">
                  <a:moveTo>
                    <a:pt x="1032" y="0"/>
                  </a:moveTo>
                  <a:cubicBezTo>
                    <a:pt x="633" y="0"/>
                    <a:pt x="264" y="199"/>
                    <a:pt x="51" y="553"/>
                  </a:cubicBezTo>
                  <a:cubicBezTo>
                    <a:pt x="1" y="604"/>
                    <a:pt x="26" y="679"/>
                    <a:pt x="51" y="729"/>
                  </a:cubicBezTo>
                  <a:cubicBezTo>
                    <a:pt x="139" y="852"/>
                    <a:pt x="276" y="913"/>
                    <a:pt x="419" y="913"/>
                  </a:cubicBezTo>
                  <a:cubicBezTo>
                    <a:pt x="480" y="913"/>
                    <a:pt x="542" y="902"/>
                    <a:pt x="602" y="879"/>
                  </a:cubicBezTo>
                  <a:cubicBezTo>
                    <a:pt x="803" y="829"/>
                    <a:pt x="928" y="704"/>
                    <a:pt x="1079" y="579"/>
                  </a:cubicBezTo>
                  <a:cubicBezTo>
                    <a:pt x="1079" y="754"/>
                    <a:pt x="1079" y="954"/>
                    <a:pt x="1154" y="1080"/>
                  </a:cubicBezTo>
                  <a:cubicBezTo>
                    <a:pt x="1182" y="1136"/>
                    <a:pt x="1234" y="1169"/>
                    <a:pt x="1283" y="1169"/>
                  </a:cubicBezTo>
                  <a:cubicBezTo>
                    <a:pt x="1321" y="1169"/>
                    <a:pt x="1357" y="1149"/>
                    <a:pt x="1379" y="1105"/>
                  </a:cubicBezTo>
                  <a:cubicBezTo>
                    <a:pt x="1455" y="879"/>
                    <a:pt x="1379" y="579"/>
                    <a:pt x="1379" y="353"/>
                  </a:cubicBezTo>
                  <a:cubicBezTo>
                    <a:pt x="1357" y="263"/>
                    <a:pt x="1294" y="174"/>
                    <a:pt x="1192" y="174"/>
                  </a:cubicBezTo>
                  <a:cubicBezTo>
                    <a:pt x="1180" y="174"/>
                    <a:pt x="1167" y="175"/>
                    <a:pt x="1154" y="178"/>
                  </a:cubicBezTo>
                  <a:cubicBezTo>
                    <a:pt x="1003" y="228"/>
                    <a:pt x="878" y="353"/>
                    <a:pt x="728" y="453"/>
                  </a:cubicBezTo>
                  <a:cubicBezTo>
                    <a:pt x="659" y="522"/>
                    <a:pt x="507" y="632"/>
                    <a:pt x="386" y="632"/>
                  </a:cubicBezTo>
                  <a:cubicBezTo>
                    <a:pt x="374" y="632"/>
                    <a:pt x="363" y="631"/>
                    <a:pt x="352" y="629"/>
                  </a:cubicBezTo>
                  <a:cubicBezTo>
                    <a:pt x="527" y="353"/>
                    <a:pt x="803" y="203"/>
                    <a:pt x="1129" y="178"/>
                  </a:cubicBezTo>
                  <a:cubicBezTo>
                    <a:pt x="1229" y="152"/>
                    <a:pt x="1179" y="2"/>
                    <a:pt x="1104" y="2"/>
                  </a:cubicBezTo>
                  <a:cubicBezTo>
                    <a:pt x="1080" y="1"/>
                    <a:pt x="1056" y="0"/>
                    <a:pt x="10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24"/>
            <p:cNvSpPr/>
            <p:nvPr/>
          </p:nvSpPr>
          <p:spPr>
            <a:xfrm>
              <a:off x="6673350" y="1296825"/>
              <a:ext cx="38875" cy="34700"/>
            </a:xfrm>
            <a:custGeom>
              <a:rect b="b" l="l" r="r" t="t"/>
              <a:pathLst>
                <a:path extrusionOk="0" h="1388" w="1555">
                  <a:moveTo>
                    <a:pt x="1028" y="1"/>
                  </a:moveTo>
                  <a:cubicBezTo>
                    <a:pt x="552" y="1"/>
                    <a:pt x="1" y="402"/>
                    <a:pt x="101" y="953"/>
                  </a:cubicBezTo>
                  <a:cubicBezTo>
                    <a:pt x="151" y="1229"/>
                    <a:pt x="351" y="1354"/>
                    <a:pt x="602" y="1379"/>
                  </a:cubicBezTo>
                  <a:cubicBezTo>
                    <a:pt x="655" y="1384"/>
                    <a:pt x="715" y="1387"/>
                    <a:pt x="776" y="1387"/>
                  </a:cubicBezTo>
                  <a:cubicBezTo>
                    <a:pt x="1033" y="1387"/>
                    <a:pt x="1338" y="1336"/>
                    <a:pt x="1479" y="1154"/>
                  </a:cubicBezTo>
                  <a:cubicBezTo>
                    <a:pt x="1554" y="1079"/>
                    <a:pt x="1479" y="953"/>
                    <a:pt x="1404" y="953"/>
                  </a:cubicBezTo>
                  <a:cubicBezTo>
                    <a:pt x="1396" y="952"/>
                    <a:pt x="1387" y="952"/>
                    <a:pt x="1376" y="952"/>
                  </a:cubicBezTo>
                  <a:cubicBezTo>
                    <a:pt x="1232" y="952"/>
                    <a:pt x="901" y="1049"/>
                    <a:pt x="665" y="1049"/>
                  </a:cubicBezTo>
                  <a:cubicBezTo>
                    <a:pt x="514" y="1049"/>
                    <a:pt x="402" y="1009"/>
                    <a:pt x="402" y="878"/>
                  </a:cubicBezTo>
                  <a:cubicBezTo>
                    <a:pt x="402" y="552"/>
                    <a:pt x="777" y="277"/>
                    <a:pt x="1078" y="226"/>
                  </a:cubicBezTo>
                  <a:cubicBezTo>
                    <a:pt x="1204" y="201"/>
                    <a:pt x="115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24"/>
            <p:cNvSpPr/>
            <p:nvPr/>
          </p:nvSpPr>
          <p:spPr>
            <a:xfrm>
              <a:off x="6295525" y="1342575"/>
              <a:ext cx="356550" cy="21250"/>
            </a:xfrm>
            <a:custGeom>
              <a:rect b="b" l="l" r="r" t="t"/>
              <a:pathLst>
                <a:path extrusionOk="0" h="850" w="14262">
                  <a:moveTo>
                    <a:pt x="126" y="0"/>
                  </a:moveTo>
                  <a:cubicBezTo>
                    <a:pt x="1" y="0"/>
                    <a:pt x="26" y="201"/>
                    <a:pt x="126" y="201"/>
                  </a:cubicBezTo>
                  <a:cubicBezTo>
                    <a:pt x="2507" y="477"/>
                    <a:pt x="4913" y="602"/>
                    <a:pt x="7319" y="702"/>
                  </a:cubicBezTo>
                  <a:cubicBezTo>
                    <a:pt x="8744" y="750"/>
                    <a:pt x="10221" y="849"/>
                    <a:pt x="11676" y="849"/>
                  </a:cubicBezTo>
                  <a:cubicBezTo>
                    <a:pt x="12499" y="849"/>
                    <a:pt x="13315" y="818"/>
                    <a:pt x="14111" y="727"/>
                  </a:cubicBezTo>
                  <a:cubicBezTo>
                    <a:pt x="14261" y="702"/>
                    <a:pt x="14236" y="502"/>
                    <a:pt x="14111" y="477"/>
                  </a:cubicBezTo>
                  <a:cubicBezTo>
                    <a:pt x="13055" y="385"/>
                    <a:pt x="11983" y="367"/>
                    <a:pt x="10909" y="367"/>
                  </a:cubicBezTo>
                  <a:cubicBezTo>
                    <a:pt x="10204" y="367"/>
                    <a:pt x="9497" y="374"/>
                    <a:pt x="8794" y="374"/>
                  </a:cubicBezTo>
                  <a:cubicBezTo>
                    <a:pt x="8233" y="374"/>
                    <a:pt x="7673" y="369"/>
                    <a:pt x="7119" y="351"/>
                  </a:cubicBezTo>
                  <a:cubicBezTo>
                    <a:pt x="4788" y="251"/>
                    <a:pt x="2457" y="101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24"/>
            <p:cNvSpPr/>
            <p:nvPr/>
          </p:nvSpPr>
          <p:spPr>
            <a:xfrm>
              <a:off x="6402675" y="1373100"/>
              <a:ext cx="75050" cy="40425"/>
            </a:xfrm>
            <a:custGeom>
              <a:rect b="b" l="l" r="r" t="t"/>
              <a:pathLst>
                <a:path extrusionOk="0" h="1617" w="3002">
                  <a:moveTo>
                    <a:pt x="1148" y="1"/>
                  </a:moveTo>
                  <a:cubicBezTo>
                    <a:pt x="943" y="1"/>
                    <a:pt x="707" y="104"/>
                    <a:pt x="552" y="208"/>
                  </a:cubicBezTo>
                  <a:cubicBezTo>
                    <a:pt x="444" y="273"/>
                    <a:pt x="522" y="449"/>
                    <a:pt x="625" y="449"/>
                  </a:cubicBezTo>
                  <a:cubicBezTo>
                    <a:pt x="642" y="449"/>
                    <a:pt x="660" y="444"/>
                    <a:pt x="677" y="434"/>
                  </a:cubicBezTo>
                  <a:cubicBezTo>
                    <a:pt x="746" y="385"/>
                    <a:pt x="811" y="359"/>
                    <a:pt x="871" y="359"/>
                  </a:cubicBezTo>
                  <a:cubicBezTo>
                    <a:pt x="966" y="359"/>
                    <a:pt x="1052" y="422"/>
                    <a:pt x="1128" y="559"/>
                  </a:cubicBezTo>
                  <a:cubicBezTo>
                    <a:pt x="1028" y="634"/>
                    <a:pt x="903" y="709"/>
                    <a:pt x="777" y="784"/>
                  </a:cubicBezTo>
                  <a:cubicBezTo>
                    <a:pt x="577" y="885"/>
                    <a:pt x="376" y="960"/>
                    <a:pt x="176" y="1010"/>
                  </a:cubicBezTo>
                  <a:cubicBezTo>
                    <a:pt x="0" y="1060"/>
                    <a:pt x="126" y="1286"/>
                    <a:pt x="226" y="1311"/>
                  </a:cubicBezTo>
                  <a:cubicBezTo>
                    <a:pt x="752" y="1436"/>
                    <a:pt x="1304" y="1536"/>
                    <a:pt x="1830" y="1586"/>
                  </a:cubicBezTo>
                  <a:cubicBezTo>
                    <a:pt x="1989" y="1597"/>
                    <a:pt x="2144" y="1617"/>
                    <a:pt x="2293" y="1617"/>
                  </a:cubicBezTo>
                  <a:cubicBezTo>
                    <a:pt x="2494" y="1617"/>
                    <a:pt x="2684" y="1580"/>
                    <a:pt x="2858" y="1436"/>
                  </a:cubicBezTo>
                  <a:cubicBezTo>
                    <a:pt x="3002" y="1333"/>
                    <a:pt x="2858" y="1128"/>
                    <a:pt x="2719" y="1128"/>
                  </a:cubicBezTo>
                  <a:cubicBezTo>
                    <a:pt x="2689" y="1128"/>
                    <a:pt x="2659" y="1138"/>
                    <a:pt x="2632" y="1160"/>
                  </a:cubicBezTo>
                  <a:cubicBezTo>
                    <a:pt x="2483" y="1267"/>
                    <a:pt x="2292" y="1301"/>
                    <a:pt x="2092" y="1301"/>
                  </a:cubicBezTo>
                  <a:cubicBezTo>
                    <a:pt x="1822" y="1301"/>
                    <a:pt x="1534" y="1239"/>
                    <a:pt x="1304" y="1211"/>
                  </a:cubicBezTo>
                  <a:cubicBezTo>
                    <a:pt x="1153" y="1185"/>
                    <a:pt x="1003" y="1160"/>
                    <a:pt x="853" y="1135"/>
                  </a:cubicBezTo>
                  <a:cubicBezTo>
                    <a:pt x="1228" y="985"/>
                    <a:pt x="1655" y="709"/>
                    <a:pt x="1554" y="358"/>
                  </a:cubicBezTo>
                  <a:cubicBezTo>
                    <a:pt x="1506" y="92"/>
                    <a:pt x="1340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24"/>
            <p:cNvSpPr/>
            <p:nvPr/>
          </p:nvSpPr>
          <p:spPr>
            <a:xfrm>
              <a:off x="6485375" y="1381475"/>
              <a:ext cx="44375" cy="32650"/>
            </a:xfrm>
            <a:custGeom>
              <a:rect b="b" l="l" r="r" t="t"/>
              <a:pathLst>
                <a:path extrusionOk="0" h="1306" w="1775">
                  <a:moveTo>
                    <a:pt x="978" y="0"/>
                  </a:moveTo>
                  <a:cubicBezTo>
                    <a:pt x="822" y="0"/>
                    <a:pt x="663" y="65"/>
                    <a:pt x="527" y="174"/>
                  </a:cubicBezTo>
                  <a:cubicBezTo>
                    <a:pt x="301" y="349"/>
                    <a:pt x="1" y="650"/>
                    <a:pt x="201" y="926"/>
                  </a:cubicBezTo>
                  <a:cubicBezTo>
                    <a:pt x="288" y="1070"/>
                    <a:pt x="440" y="1123"/>
                    <a:pt x="602" y="1123"/>
                  </a:cubicBezTo>
                  <a:cubicBezTo>
                    <a:pt x="722" y="1123"/>
                    <a:pt x="846" y="1094"/>
                    <a:pt x="953" y="1051"/>
                  </a:cubicBezTo>
                  <a:cubicBezTo>
                    <a:pt x="1078" y="1001"/>
                    <a:pt x="1204" y="951"/>
                    <a:pt x="1304" y="850"/>
                  </a:cubicBezTo>
                  <a:cubicBezTo>
                    <a:pt x="1304" y="1051"/>
                    <a:pt x="1379" y="1201"/>
                    <a:pt x="1580" y="1302"/>
                  </a:cubicBezTo>
                  <a:cubicBezTo>
                    <a:pt x="1590" y="1304"/>
                    <a:pt x="1601" y="1305"/>
                    <a:pt x="1611" y="1305"/>
                  </a:cubicBezTo>
                  <a:cubicBezTo>
                    <a:pt x="1699" y="1305"/>
                    <a:pt x="1775" y="1216"/>
                    <a:pt x="1730" y="1126"/>
                  </a:cubicBezTo>
                  <a:cubicBezTo>
                    <a:pt x="1605" y="876"/>
                    <a:pt x="1580" y="675"/>
                    <a:pt x="1655" y="374"/>
                  </a:cubicBezTo>
                  <a:cubicBezTo>
                    <a:pt x="1672" y="272"/>
                    <a:pt x="1573" y="170"/>
                    <a:pt x="1493" y="170"/>
                  </a:cubicBezTo>
                  <a:cubicBezTo>
                    <a:pt x="1454" y="170"/>
                    <a:pt x="1420" y="193"/>
                    <a:pt x="1404" y="249"/>
                  </a:cubicBezTo>
                  <a:cubicBezTo>
                    <a:pt x="1304" y="575"/>
                    <a:pt x="953" y="825"/>
                    <a:pt x="602" y="825"/>
                  </a:cubicBezTo>
                  <a:cubicBezTo>
                    <a:pt x="502" y="825"/>
                    <a:pt x="402" y="825"/>
                    <a:pt x="477" y="675"/>
                  </a:cubicBezTo>
                  <a:cubicBezTo>
                    <a:pt x="502" y="600"/>
                    <a:pt x="602" y="525"/>
                    <a:pt x="652" y="475"/>
                  </a:cubicBezTo>
                  <a:cubicBezTo>
                    <a:pt x="759" y="350"/>
                    <a:pt x="905" y="237"/>
                    <a:pt x="1070" y="237"/>
                  </a:cubicBezTo>
                  <a:cubicBezTo>
                    <a:pt x="1137" y="237"/>
                    <a:pt x="1207" y="256"/>
                    <a:pt x="1279" y="299"/>
                  </a:cubicBezTo>
                  <a:cubicBezTo>
                    <a:pt x="1296" y="312"/>
                    <a:pt x="1312" y="318"/>
                    <a:pt x="1326" y="318"/>
                  </a:cubicBezTo>
                  <a:cubicBezTo>
                    <a:pt x="1393" y="318"/>
                    <a:pt x="1416" y="190"/>
                    <a:pt x="1354" y="149"/>
                  </a:cubicBezTo>
                  <a:cubicBezTo>
                    <a:pt x="1240" y="46"/>
                    <a:pt x="1110" y="0"/>
                    <a:pt x="9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7" name="Google Shape;3377;p124"/>
          <p:cNvSpPr/>
          <p:nvPr/>
        </p:nvSpPr>
        <p:spPr>
          <a:xfrm>
            <a:off x="651500" y="875250"/>
            <a:ext cx="6305100" cy="1552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8" name="Google Shape;3378;p124"/>
          <p:cNvSpPr/>
          <p:nvPr/>
        </p:nvSpPr>
        <p:spPr>
          <a:xfrm>
            <a:off x="7099125" y="2023525"/>
            <a:ext cx="1234800" cy="40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Notebook XL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F6B0F7"/>
      </a:lt2>
      <a:accent1>
        <a:srgbClr val="CAFFCA"/>
      </a:accent1>
      <a:accent2>
        <a:srgbClr val="FFE599"/>
      </a:accent2>
      <a:accent3>
        <a:srgbClr val="FFF8D3"/>
      </a:accent3>
      <a:accent4>
        <a:srgbClr val="FFBBAA"/>
      </a:accent4>
      <a:accent5>
        <a:srgbClr val="FFFFFF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nline Notebook XL by Slidesgo">
  <a:themeElements>
    <a:clrScheme name="Simple Light">
      <a:dk1>
        <a:srgbClr val="1C4587"/>
      </a:dk1>
      <a:lt1>
        <a:srgbClr val="FFFFFF"/>
      </a:lt1>
      <a:dk2>
        <a:srgbClr val="000000"/>
      </a:dk2>
      <a:lt2>
        <a:srgbClr val="F6B0F7"/>
      </a:lt2>
      <a:accent1>
        <a:srgbClr val="CAFFCA"/>
      </a:accent1>
      <a:accent2>
        <a:srgbClr val="FFE599"/>
      </a:accent2>
      <a:accent3>
        <a:srgbClr val="FFF8D3"/>
      </a:accent3>
      <a:accent4>
        <a:srgbClr val="FFBBAA"/>
      </a:accent4>
      <a:accent5>
        <a:srgbClr val="FFFFFF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